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323" r:id="rId2"/>
    <p:sldId id="333" r:id="rId3"/>
    <p:sldId id="327" r:id="rId4"/>
    <p:sldId id="329" r:id="rId5"/>
    <p:sldId id="325" r:id="rId6"/>
    <p:sldId id="326" r:id="rId7"/>
    <p:sldId id="331" r:id="rId8"/>
    <p:sldId id="328" r:id="rId9"/>
    <p:sldId id="330" r:id="rId10"/>
    <p:sldId id="332" r:id="rId11"/>
    <p:sldId id="334" r:id="rId12"/>
    <p:sldId id="336" r:id="rId13"/>
    <p:sldId id="335" r:id="rId14"/>
    <p:sldId id="338" r:id="rId15"/>
    <p:sldId id="314" r:id="rId16"/>
    <p:sldId id="342" r:id="rId17"/>
    <p:sldId id="343" r:id="rId18"/>
    <p:sldId id="350" r:id="rId19"/>
    <p:sldId id="351" r:id="rId20"/>
    <p:sldId id="339" r:id="rId21"/>
    <p:sldId id="340" r:id="rId22"/>
    <p:sldId id="341" r:id="rId23"/>
    <p:sldId id="344" r:id="rId24"/>
    <p:sldId id="345" r:id="rId25"/>
    <p:sldId id="346" r:id="rId26"/>
    <p:sldId id="347" r:id="rId27"/>
    <p:sldId id="348" r:id="rId28"/>
    <p:sldId id="349" r:id="rId29"/>
    <p:sldId id="352" r:id="rId30"/>
    <p:sldId id="354" r:id="rId31"/>
    <p:sldId id="353" r:id="rId32"/>
    <p:sldId id="355" r:id="rId33"/>
    <p:sldId id="356" r:id="rId34"/>
    <p:sldId id="357" r:id="rId35"/>
    <p:sldId id="291" r:id="rId36"/>
    <p:sldId id="360" r:id="rId37"/>
    <p:sldId id="358" r:id="rId38"/>
    <p:sldId id="359" r:id="rId39"/>
    <p:sldId id="362" r:id="rId40"/>
    <p:sldId id="292" r:id="rId41"/>
    <p:sldId id="361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7A7D0"/>
    <a:srgbClr val="E76D00"/>
    <a:srgbClr val="DFD693"/>
    <a:srgbClr val="4E8F00"/>
    <a:srgbClr val="FF0000"/>
    <a:srgbClr val="192A2C"/>
    <a:srgbClr val="8CC2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9869"/>
    <p:restoredTop sz="96868"/>
  </p:normalViewPr>
  <p:slideViewPr>
    <p:cSldViewPr snapToGrid="0" snapToObjects="1">
      <p:cViewPr>
        <p:scale>
          <a:sx n="86" d="100"/>
          <a:sy n="86" d="100"/>
        </p:scale>
        <p:origin x="-208" y="16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EA3D5-AAB7-F94A-BB43-10D136F03E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4D84F8-38FD-E944-B8FA-E6BF44D482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537198-AA13-674B-AD3D-5DCB0051FF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5A5E3-A0B5-364A-8A2B-27A1A1FF5907}" type="datetimeFigureOut">
              <a:t>4/21/20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B78553-F865-9A4D-94D3-51C1EFEEB1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67A5F7-E850-1249-98C9-147D06163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06CB1-FF24-3C42-99C8-08B78F4B548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307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31A72-2614-B644-9715-3651F659C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21F53C-760A-4C4E-AD70-2D30718CE9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44762A-EBEE-8140-8AB3-A1D9037E5C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5A5E3-A0B5-364A-8A2B-27A1A1FF5907}" type="datetimeFigureOut">
              <a:t>4/21/20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1F24D9-CDFD-0340-B145-1CF89E111C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1F74E6-BAD7-4448-B051-991FB5A11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06CB1-FF24-3C42-99C8-08B78F4B548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23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F135345-4BB3-1C40-B912-865C421EEA1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0AD3D9-951E-744B-A9E3-7EBE34AEEF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467E00-3B2C-5348-BB8A-417E7709D3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5A5E3-A0B5-364A-8A2B-27A1A1FF5907}" type="datetimeFigureOut">
              <a:t>4/21/20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83D38-F6FA-FE48-93E3-7A1E82797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D55B7F-FD3E-5D49-A746-BE4A06486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06CB1-FF24-3C42-99C8-08B78F4B548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386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C75EF-CE9B-E942-8C02-9AC88CA2CA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084BE6-BA3E-6E45-A6B1-0263948B8A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90B582-3593-CE41-A08B-55A220D366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5A5E3-A0B5-364A-8A2B-27A1A1FF5907}" type="datetimeFigureOut">
              <a:t>4/21/20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DD6072-6778-224A-88E8-0C8B00B887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640C3E-49D9-E64B-A264-A2B3A14DA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06CB1-FF24-3C42-99C8-08B78F4B548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0631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553A3-6E97-AD4A-A31F-A6C2DFDA1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834A3A-0236-384A-88A0-EEFF630F53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9E2E18-9AC0-474D-9904-C0ADD9ED8A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5A5E3-A0B5-364A-8A2B-27A1A1FF5907}" type="datetimeFigureOut">
              <a:t>4/21/20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9EAD1D-0CEC-FF43-B32D-10FBCB5A3E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B90299-E12E-9C45-A43B-CA8DB48139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06CB1-FF24-3C42-99C8-08B78F4B548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4942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3A1E47-EBC5-A34C-9252-3384A504B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660045-2A49-8A4C-B60E-7085FCC697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5E0D8B-FCF4-1843-8977-7B62AC0940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7457BA-95BD-F142-954A-D5333B0C09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5A5E3-A0B5-364A-8A2B-27A1A1FF5907}" type="datetimeFigureOut">
              <a:t>4/21/20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30C75D-9410-384E-89E7-15BDD6A3B0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045B14-4389-3742-9F8B-E2142EF20C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06CB1-FF24-3C42-99C8-08B78F4B548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3224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C3A1C-6B2E-8442-A8A2-5304296027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07F496-F834-9744-9EA7-4BECC8E069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472C12-72B9-6545-83C6-6329EA3E1C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1108641-7E6B-CA43-BA52-DC55126DE4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86DC2E4-FAE3-574F-8135-8E5EAAD81B7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31FBD2-E945-4B4B-93BD-DAF63025F8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5A5E3-A0B5-364A-8A2B-27A1A1FF5907}" type="datetimeFigureOut">
              <a:t>4/21/20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2EDF5D8-1165-BD41-AF78-3B23381AE1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DDBA322-37F9-8848-9F75-7B291714F2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06CB1-FF24-3C42-99C8-08B78F4B548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7182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4C014D-A5F6-4044-A4E3-479C04079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FD0FA33-62BB-B04F-A213-06850543F1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5A5E3-A0B5-364A-8A2B-27A1A1FF5907}" type="datetimeFigureOut">
              <a:t>4/21/20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77FE41-0F31-F04A-8B55-D12C4DFE1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095AA9-5EDD-A549-BD51-77A623D92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06CB1-FF24-3C42-99C8-08B78F4B548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971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5746077-3B6B-FF44-A011-D595EA42D0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5A5E3-A0B5-364A-8A2B-27A1A1FF5907}" type="datetimeFigureOut">
              <a:t>4/21/20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53231FD-71C9-9444-B462-4B4ED75B92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4611B8-C737-2C46-8F23-125F5BB76E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06CB1-FF24-3C42-99C8-08B78F4B548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5288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CDEADD-8807-FE40-9E96-35D1C9CA45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89823C-DC0C-124A-B457-806149FAFE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E78868-BED9-724E-81C6-8F62C16D99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ED5353-79FF-094C-9B40-5D87EF42AC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5A5E3-A0B5-364A-8A2B-27A1A1FF5907}" type="datetimeFigureOut">
              <a:t>4/21/20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B6A504-E377-EB45-AB6E-79154B7EC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F79DB7-5EC9-8F45-BEDA-6D5C2D760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06CB1-FF24-3C42-99C8-08B78F4B548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5518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B3DA3-C18D-8D4C-AD61-5135321C1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FF0BE55-D735-9F47-ADB8-FB8039D2AE9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BE29ED-BA8A-AD4B-A67F-5E042B23A1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1F2B69-5D4B-FE46-AE31-1C2599A93C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5A5E3-A0B5-364A-8A2B-27A1A1FF5907}" type="datetimeFigureOut">
              <a:t>4/21/20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A15D6B-4101-A747-B2B8-A4CFA39435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075917-C8DE-B643-906E-40B509E47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06CB1-FF24-3C42-99C8-08B78F4B548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0295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B6BCC5E-89B3-A447-8F28-E0884DDCA8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65A1B6-2425-EF4C-A7D4-F3A0055127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1D1E13-1BC8-D040-B074-291412BB09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25A5E3-A0B5-364A-8A2B-27A1A1FF5907}" type="datetimeFigureOut">
              <a:t>4/21/20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B15733-C001-6D43-A716-0372DF1A02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183F62-5BF4-7341-92FA-3AA4069D52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B06CB1-FF24-3C42-99C8-08B78F4B548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0190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tiff"/><Relationship Id="rId3" Type="http://schemas.openxmlformats.org/officeDocument/2006/relationships/image" Target="../media/image19.tiff"/><Relationship Id="rId7" Type="http://schemas.openxmlformats.org/officeDocument/2006/relationships/image" Target="../media/image22.tiff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jpeg"/><Relationship Id="rId5" Type="http://schemas.openxmlformats.org/officeDocument/2006/relationships/image" Target="../media/image21.tiff"/><Relationship Id="rId4" Type="http://schemas.openxmlformats.org/officeDocument/2006/relationships/image" Target="../media/image20.tiff"/><Relationship Id="rId9" Type="http://schemas.openxmlformats.org/officeDocument/2006/relationships/image" Target="../media/image24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5.png"/><Relationship Id="rId7" Type="http://schemas.openxmlformats.org/officeDocument/2006/relationships/image" Target="../media/image27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10" Type="http://schemas.openxmlformats.org/officeDocument/2006/relationships/image" Target="../media/image33.tiff"/><Relationship Id="rId4" Type="http://schemas.openxmlformats.org/officeDocument/2006/relationships/image" Target="../media/image26.png"/><Relationship Id="rId9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jp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tiff"/><Relationship Id="rId13" Type="http://schemas.openxmlformats.org/officeDocument/2006/relationships/image" Target="../media/image56.tiff"/><Relationship Id="rId18" Type="http://schemas.openxmlformats.org/officeDocument/2006/relationships/image" Target="../media/image61.tiff"/><Relationship Id="rId3" Type="http://schemas.openxmlformats.org/officeDocument/2006/relationships/image" Target="../media/image46.tiff"/><Relationship Id="rId7" Type="http://schemas.openxmlformats.org/officeDocument/2006/relationships/image" Target="../media/image50.tiff"/><Relationship Id="rId12" Type="http://schemas.openxmlformats.org/officeDocument/2006/relationships/image" Target="../media/image55.tiff"/><Relationship Id="rId17" Type="http://schemas.openxmlformats.org/officeDocument/2006/relationships/image" Target="../media/image60.tiff"/><Relationship Id="rId2" Type="http://schemas.openxmlformats.org/officeDocument/2006/relationships/image" Target="../media/image45.tiff"/><Relationship Id="rId16" Type="http://schemas.openxmlformats.org/officeDocument/2006/relationships/image" Target="../media/image59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tiff"/><Relationship Id="rId11" Type="http://schemas.openxmlformats.org/officeDocument/2006/relationships/image" Target="../media/image54.tiff"/><Relationship Id="rId5" Type="http://schemas.openxmlformats.org/officeDocument/2006/relationships/image" Target="../media/image48.tiff"/><Relationship Id="rId15" Type="http://schemas.openxmlformats.org/officeDocument/2006/relationships/image" Target="../media/image58.tiff"/><Relationship Id="rId10" Type="http://schemas.openxmlformats.org/officeDocument/2006/relationships/image" Target="../media/image53.tiff"/><Relationship Id="rId19" Type="http://schemas.openxmlformats.org/officeDocument/2006/relationships/image" Target="../media/image62.tiff"/><Relationship Id="rId4" Type="http://schemas.openxmlformats.org/officeDocument/2006/relationships/image" Target="../media/image47.tiff"/><Relationship Id="rId9" Type="http://schemas.openxmlformats.org/officeDocument/2006/relationships/image" Target="../media/image52.tiff"/><Relationship Id="rId14" Type="http://schemas.openxmlformats.org/officeDocument/2006/relationships/image" Target="../media/image57.tiff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tiff"/><Relationship Id="rId13" Type="http://schemas.openxmlformats.org/officeDocument/2006/relationships/image" Target="../media/image74.tiff"/><Relationship Id="rId3" Type="http://schemas.openxmlformats.org/officeDocument/2006/relationships/image" Target="../media/image64.tiff"/><Relationship Id="rId7" Type="http://schemas.openxmlformats.org/officeDocument/2006/relationships/image" Target="../media/image68.tiff"/><Relationship Id="rId12" Type="http://schemas.openxmlformats.org/officeDocument/2006/relationships/image" Target="../media/image73.tiff"/><Relationship Id="rId17" Type="http://schemas.openxmlformats.org/officeDocument/2006/relationships/image" Target="../media/image78.tiff"/><Relationship Id="rId2" Type="http://schemas.openxmlformats.org/officeDocument/2006/relationships/image" Target="../media/image63.tiff"/><Relationship Id="rId16" Type="http://schemas.openxmlformats.org/officeDocument/2006/relationships/image" Target="../media/image77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tiff"/><Relationship Id="rId11" Type="http://schemas.openxmlformats.org/officeDocument/2006/relationships/image" Target="../media/image72.tiff"/><Relationship Id="rId5" Type="http://schemas.openxmlformats.org/officeDocument/2006/relationships/image" Target="../media/image66.tiff"/><Relationship Id="rId15" Type="http://schemas.openxmlformats.org/officeDocument/2006/relationships/image" Target="../media/image76.tiff"/><Relationship Id="rId10" Type="http://schemas.openxmlformats.org/officeDocument/2006/relationships/image" Target="../media/image71.tiff"/><Relationship Id="rId4" Type="http://schemas.openxmlformats.org/officeDocument/2006/relationships/image" Target="../media/image65.tiff"/><Relationship Id="rId9" Type="http://schemas.openxmlformats.org/officeDocument/2006/relationships/image" Target="../media/image70.tiff"/><Relationship Id="rId14" Type="http://schemas.openxmlformats.org/officeDocument/2006/relationships/image" Target="../media/image75.tiff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tiff"/><Relationship Id="rId7" Type="http://schemas.openxmlformats.org/officeDocument/2006/relationships/image" Target="../media/image61.tiff"/><Relationship Id="rId2" Type="http://schemas.openxmlformats.org/officeDocument/2006/relationships/image" Target="../media/image68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tiff"/><Relationship Id="rId5" Type="http://schemas.openxmlformats.org/officeDocument/2006/relationships/image" Target="../media/image53.tiff"/><Relationship Id="rId4" Type="http://schemas.openxmlformats.org/officeDocument/2006/relationships/image" Target="../media/image74.tif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tiff"/><Relationship Id="rId5" Type="http://schemas.openxmlformats.org/officeDocument/2006/relationships/image" Target="../media/image49.tiff"/><Relationship Id="rId4" Type="http://schemas.openxmlformats.org/officeDocument/2006/relationships/image" Target="../media/image53.tif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tiff"/><Relationship Id="rId2" Type="http://schemas.openxmlformats.org/officeDocument/2006/relationships/image" Target="../media/image85.tif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8.tiff"/><Relationship Id="rId4" Type="http://schemas.openxmlformats.org/officeDocument/2006/relationships/image" Target="../media/image87.tif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1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tiff"/><Relationship Id="rId3" Type="http://schemas.openxmlformats.org/officeDocument/2006/relationships/image" Target="../media/image86.tiff"/><Relationship Id="rId7" Type="http://schemas.openxmlformats.org/officeDocument/2006/relationships/image" Target="../media/image94.tiff"/><Relationship Id="rId2" Type="http://schemas.openxmlformats.org/officeDocument/2006/relationships/image" Target="../media/image92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5.tiff"/><Relationship Id="rId5" Type="http://schemas.openxmlformats.org/officeDocument/2006/relationships/image" Target="../media/image90.png"/><Relationship Id="rId4" Type="http://schemas.openxmlformats.org/officeDocument/2006/relationships/image" Target="../media/image93.tiff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tiff"/><Relationship Id="rId3" Type="http://schemas.openxmlformats.org/officeDocument/2006/relationships/image" Target="../media/image86.tiff"/><Relationship Id="rId7" Type="http://schemas.openxmlformats.org/officeDocument/2006/relationships/image" Target="../media/image94.tiff"/><Relationship Id="rId2" Type="http://schemas.openxmlformats.org/officeDocument/2006/relationships/image" Target="../media/image92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5.tiff"/><Relationship Id="rId5" Type="http://schemas.openxmlformats.org/officeDocument/2006/relationships/image" Target="../media/image90.png"/><Relationship Id="rId10" Type="http://schemas.openxmlformats.org/officeDocument/2006/relationships/image" Target="../media/image97.tiff"/><Relationship Id="rId4" Type="http://schemas.openxmlformats.org/officeDocument/2006/relationships/image" Target="../media/image93.tiff"/><Relationship Id="rId9" Type="http://schemas.openxmlformats.org/officeDocument/2006/relationships/image" Target="../media/image96.tif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tiff"/><Relationship Id="rId2" Type="http://schemas.openxmlformats.org/officeDocument/2006/relationships/image" Target="../media/image98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2.tiff"/><Relationship Id="rId5" Type="http://schemas.openxmlformats.org/officeDocument/2006/relationships/image" Target="../media/image101.tiff"/><Relationship Id="rId4" Type="http://schemas.openxmlformats.org/officeDocument/2006/relationships/image" Target="../media/image100.tif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9B5D3D3C-A96A-034F-876D-33D11012D684}"/>
              </a:ext>
            </a:extLst>
          </p:cNvPr>
          <p:cNvSpPr/>
          <p:nvPr/>
        </p:nvSpPr>
        <p:spPr>
          <a:xfrm>
            <a:off x="514911" y="522622"/>
            <a:ext cx="541544" cy="460407"/>
          </a:xfrm>
          <a:prstGeom prst="rect">
            <a:avLst/>
          </a:prstGeom>
          <a:solidFill>
            <a:srgbClr val="8CC2B7">
              <a:alpha val="66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Mono" panose="020B0509050000020004" pitchFamily="49" charset="0"/>
                <a:ea typeface="Fira Mono" panose="020B0509050000020004" pitchFamily="49" charset="0"/>
              </a:rPr>
              <a:t>1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F89F1FB-D420-7B41-8484-DE6429A825AC}"/>
              </a:ext>
            </a:extLst>
          </p:cNvPr>
          <p:cNvSpPr/>
          <p:nvPr/>
        </p:nvSpPr>
        <p:spPr>
          <a:xfrm>
            <a:off x="1056455" y="522622"/>
            <a:ext cx="541544" cy="460407"/>
          </a:xfrm>
          <a:prstGeom prst="rect">
            <a:avLst/>
          </a:prstGeom>
          <a:solidFill>
            <a:srgbClr val="8CC2B7">
              <a:alpha val="66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Mono" panose="020B0509050000020004" pitchFamily="49" charset="0"/>
                <a:ea typeface="Fira Mono" panose="020B0509050000020004" pitchFamily="49" charset="0"/>
              </a:rPr>
              <a:t>4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024569D-C9AF-684F-AD71-677419B6B3AA}"/>
              </a:ext>
            </a:extLst>
          </p:cNvPr>
          <p:cNvSpPr/>
          <p:nvPr/>
        </p:nvSpPr>
        <p:spPr>
          <a:xfrm>
            <a:off x="1597999" y="522622"/>
            <a:ext cx="541544" cy="460407"/>
          </a:xfrm>
          <a:prstGeom prst="rect">
            <a:avLst/>
          </a:prstGeom>
          <a:solidFill>
            <a:srgbClr val="8CC2B7">
              <a:alpha val="66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Mono" panose="020B0509050000020004" pitchFamily="49" charset="0"/>
                <a:ea typeface="Fira Mono" panose="020B0509050000020004" pitchFamily="49" charset="0"/>
              </a:rPr>
              <a:t>3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D592F5E-DE8F-7D47-AAB5-D2E38B7CA9F9}"/>
              </a:ext>
            </a:extLst>
          </p:cNvPr>
          <p:cNvSpPr/>
          <p:nvPr/>
        </p:nvSpPr>
        <p:spPr>
          <a:xfrm>
            <a:off x="2131460" y="522622"/>
            <a:ext cx="541544" cy="460407"/>
          </a:xfrm>
          <a:prstGeom prst="rect">
            <a:avLst/>
          </a:prstGeom>
          <a:solidFill>
            <a:srgbClr val="8CC2B7">
              <a:alpha val="66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Mono" panose="020B0509050000020004" pitchFamily="49" charset="0"/>
                <a:ea typeface="Fira Mono" panose="020B0509050000020004" pitchFamily="49" charset="0"/>
              </a:rPr>
              <a:t>-1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B720A89-15BD-1B4C-8B96-65C2EF70BB86}"/>
              </a:ext>
            </a:extLst>
          </p:cNvPr>
          <p:cNvSpPr/>
          <p:nvPr/>
        </p:nvSpPr>
        <p:spPr>
          <a:xfrm>
            <a:off x="2673004" y="522622"/>
            <a:ext cx="541544" cy="460407"/>
          </a:xfrm>
          <a:prstGeom prst="rect">
            <a:avLst/>
          </a:prstGeom>
          <a:solidFill>
            <a:srgbClr val="8CC2B7">
              <a:alpha val="66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Mono" panose="020B0509050000020004" pitchFamily="49" charset="0"/>
                <a:ea typeface="Fira Mono" panose="020B0509050000020004" pitchFamily="49" charset="0"/>
              </a:rPr>
              <a:t>2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457DE18-2D85-ED40-9EB6-C9D9CD2DB379}"/>
              </a:ext>
            </a:extLst>
          </p:cNvPr>
          <p:cNvSpPr/>
          <p:nvPr/>
        </p:nvSpPr>
        <p:spPr>
          <a:xfrm>
            <a:off x="3214548" y="522622"/>
            <a:ext cx="541544" cy="460407"/>
          </a:xfrm>
          <a:prstGeom prst="rect">
            <a:avLst/>
          </a:prstGeom>
          <a:solidFill>
            <a:srgbClr val="8CC2B7">
              <a:alpha val="66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Mono" panose="020B0509050000020004" pitchFamily="49" charset="0"/>
                <a:ea typeface="Fira Mono" panose="020B0509050000020004" pitchFamily="49" charset="0"/>
              </a:rPr>
              <a:t>-4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CB962EF-CD7D-5F4E-998B-8A50FAA11635}"/>
              </a:ext>
            </a:extLst>
          </p:cNvPr>
          <p:cNvSpPr/>
          <p:nvPr/>
        </p:nvSpPr>
        <p:spPr>
          <a:xfrm>
            <a:off x="3756092" y="522622"/>
            <a:ext cx="541544" cy="460407"/>
          </a:xfrm>
          <a:prstGeom prst="rect">
            <a:avLst/>
          </a:prstGeom>
          <a:solidFill>
            <a:srgbClr val="8CC2B7">
              <a:alpha val="66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Mono" panose="020B0509050000020004" pitchFamily="49" charset="0"/>
                <a:ea typeface="Fira Mono" panose="020B0509050000020004" pitchFamily="49" charset="0"/>
              </a:rPr>
              <a:t>1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0C63A30-F2D6-B047-9989-6DD00EC63E07}"/>
              </a:ext>
            </a:extLst>
          </p:cNvPr>
          <p:cNvSpPr/>
          <p:nvPr/>
        </p:nvSpPr>
        <p:spPr>
          <a:xfrm>
            <a:off x="4297636" y="522622"/>
            <a:ext cx="541544" cy="460407"/>
          </a:xfrm>
          <a:prstGeom prst="rect">
            <a:avLst/>
          </a:prstGeom>
          <a:solidFill>
            <a:srgbClr val="8CC2B7">
              <a:alpha val="66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Mono" panose="020B0509050000020004" pitchFamily="49" charset="0"/>
                <a:ea typeface="Fira Mono" panose="020B0509050000020004" pitchFamily="49" charset="0"/>
              </a:rPr>
              <a:t>0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7ECB60D-9B0E-3147-8EC5-584D709D5E85}"/>
              </a:ext>
            </a:extLst>
          </p:cNvPr>
          <p:cNvSpPr/>
          <p:nvPr/>
        </p:nvSpPr>
        <p:spPr>
          <a:xfrm>
            <a:off x="4831097" y="522622"/>
            <a:ext cx="541544" cy="460407"/>
          </a:xfrm>
          <a:prstGeom prst="rect">
            <a:avLst/>
          </a:prstGeom>
          <a:solidFill>
            <a:srgbClr val="8CC2B7">
              <a:alpha val="66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Mono" panose="020B0509050000020004" pitchFamily="49" charset="0"/>
                <a:ea typeface="Fira Mono" panose="020B0509050000020004" pitchFamily="49" charset="0"/>
              </a:rPr>
              <a:t>2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2391A73-F8B8-9E4E-B397-CFD426FC3693}"/>
              </a:ext>
            </a:extLst>
          </p:cNvPr>
          <p:cNvSpPr/>
          <p:nvPr/>
        </p:nvSpPr>
        <p:spPr>
          <a:xfrm>
            <a:off x="5372641" y="522622"/>
            <a:ext cx="541544" cy="460407"/>
          </a:xfrm>
          <a:prstGeom prst="rect">
            <a:avLst/>
          </a:prstGeom>
          <a:solidFill>
            <a:srgbClr val="8CC2B7">
              <a:alpha val="66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Mono" panose="020B0509050000020004" pitchFamily="49" charset="0"/>
                <a:ea typeface="Fira Mono" panose="020B0509050000020004" pitchFamily="49" charset="0"/>
              </a:rPr>
              <a:t>-1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724704E-4E28-8843-B409-0B14076C1807}"/>
              </a:ext>
            </a:extLst>
          </p:cNvPr>
          <p:cNvSpPr/>
          <p:nvPr/>
        </p:nvSpPr>
        <p:spPr>
          <a:xfrm>
            <a:off x="506828" y="1079762"/>
            <a:ext cx="541544" cy="460407"/>
          </a:xfrm>
          <a:prstGeom prst="rect">
            <a:avLst/>
          </a:prstGeom>
          <a:solidFill>
            <a:srgbClr val="DFD693">
              <a:alpha val="61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Mono" panose="020B0509050000020004" pitchFamily="49" charset="0"/>
                <a:ea typeface="Fira Mono" panose="020B0509050000020004" pitchFamily="49" charset="0"/>
              </a:rPr>
              <a:t>1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BEE07AF-7959-BB4C-A309-37D6C52672E2}"/>
              </a:ext>
            </a:extLst>
          </p:cNvPr>
          <p:cNvSpPr/>
          <p:nvPr/>
        </p:nvSpPr>
        <p:spPr>
          <a:xfrm>
            <a:off x="1048372" y="1079762"/>
            <a:ext cx="541544" cy="460407"/>
          </a:xfrm>
          <a:prstGeom prst="rect">
            <a:avLst/>
          </a:prstGeom>
          <a:solidFill>
            <a:srgbClr val="DFD693">
              <a:alpha val="61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Mono" panose="020B0509050000020004" pitchFamily="49" charset="0"/>
                <a:ea typeface="Fira Mono" panose="020B0509050000020004" pitchFamily="49" charset="0"/>
              </a:rPr>
              <a:t>2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7855234-B206-4B43-840D-B4343FD4CD9D}"/>
              </a:ext>
            </a:extLst>
          </p:cNvPr>
          <p:cNvSpPr/>
          <p:nvPr/>
        </p:nvSpPr>
        <p:spPr>
          <a:xfrm>
            <a:off x="1589916" y="1079762"/>
            <a:ext cx="541544" cy="460407"/>
          </a:xfrm>
          <a:prstGeom prst="rect">
            <a:avLst/>
          </a:prstGeom>
          <a:solidFill>
            <a:srgbClr val="DFD693">
              <a:alpha val="61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Mono" panose="020B0509050000020004" pitchFamily="49" charset="0"/>
                <a:ea typeface="Fira Mono" panose="020B0509050000020004" pitchFamily="49" charset="0"/>
              </a:rPr>
              <a:t>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DDC0C5F-F25D-6E45-AA76-E19CD8F96DA5}"/>
              </a:ext>
            </a:extLst>
          </p:cNvPr>
          <p:cNvSpPr txBox="1"/>
          <p:nvPr/>
        </p:nvSpPr>
        <p:spPr>
          <a:xfrm>
            <a:off x="-114319" y="460437"/>
            <a:ext cx="7169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  <a:endParaRPr lang="en-US" sz="3200" b="1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1D35843-F705-7E4A-9EA2-DE75F71D0EBB}"/>
              </a:ext>
            </a:extLst>
          </p:cNvPr>
          <p:cNvSpPr txBox="1"/>
          <p:nvPr/>
        </p:nvSpPr>
        <p:spPr>
          <a:xfrm>
            <a:off x="-122402" y="1030970"/>
            <a:ext cx="7169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>
                <a:latin typeface="Fira Sans" panose="020B0503050000020004" pitchFamily="34" charset="0"/>
                <a:ea typeface="Fira Sans" panose="020B0503050000020004" pitchFamily="34" charset="0"/>
              </a:rPr>
              <a:t>w</a:t>
            </a:r>
            <a:endParaRPr lang="en-US" sz="3200" b="1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C5B5A7F-3AFA-BE4E-BD1D-8FB4A7F7EE23}"/>
              </a:ext>
            </a:extLst>
          </p:cNvPr>
          <p:cNvSpPr/>
          <p:nvPr/>
        </p:nvSpPr>
        <p:spPr>
          <a:xfrm>
            <a:off x="4139038" y="6090184"/>
            <a:ext cx="541544" cy="460407"/>
          </a:xfrm>
          <a:prstGeom prst="rect">
            <a:avLst/>
          </a:prstGeom>
          <a:solidFill>
            <a:srgbClr val="87A7D0">
              <a:alpha val="42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CE7884C-7B8C-5045-B8B6-4A5D0BB89501}"/>
              </a:ext>
            </a:extLst>
          </p:cNvPr>
          <p:cNvSpPr/>
          <p:nvPr/>
        </p:nvSpPr>
        <p:spPr>
          <a:xfrm>
            <a:off x="4680582" y="6090184"/>
            <a:ext cx="541544" cy="460407"/>
          </a:xfrm>
          <a:prstGeom prst="rect">
            <a:avLst/>
          </a:prstGeom>
          <a:solidFill>
            <a:srgbClr val="87A7D0">
              <a:alpha val="42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E2AB644-998B-2C4E-BDC7-A018D981FCD6}"/>
              </a:ext>
            </a:extLst>
          </p:cNvPr>
          <p:cNvSpPr/>
          <p:nvPr/>
        </p:nvSpPr>
        <p:spPr>
          <a:xfrm>
            <a:off x="5222126" y="6090184"/>
            <a:ext cx="541544" cy="460407"/>
          </a:xfrm>
          <a:prstGeom prst="rect">
            <a:avLst/>
          </a:prstGeom>
          <a:solidFill>
            <a:srgbClr val="87A7D0">
              <a:alpha val="42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E3AAFC4-57E4-4742-9DB8-7301D11AACDE}"/>
              </a:ext>
            </a:extLst>
          </p:cNvPr>
          <p:cNvSpPr/>
          <p:nvPr/>
        </p:nvSpPr>
        <p:spPr>
          <a:xfrm>
            <a:off x="5755587" y="6090184"/>
            <a:ext cx="541544" cy="460407"/>
          </a:xfrm>
          <a:prstGeom prst="rect">
            <a:avLst/>
          </a:prstGeom>
          <a:solidFill>
            <a:srgbClr val="87A7D0">
              <a:alpha val="42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136E0B1-D401-2C41-9450-6384E909290D}"/>
              </a:ext>
            </a:extLst>
          </p:cNvPr>
          <p:cNvSpPr/>
          <p:nvPr/>
        </p:nvSpPr>
        <p:spPr>
          <a:xfrm>
            <a:off x="6297131" y="6090184"/>
            <a:ext cx="541544" cy="460407"/>
          </a:xfrm>
          <a:prstGeom prst="rect">
            <a:avLst/>
          </a:prstGeom>
          <a:solidFill>
            <a:srgbClr val="87A7D0">
              <a:alpha val="42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AF40711-42B4-B245-83BE-6285D1890CCF}"/>
              </a:ext>
            </a:extLst>
          </p:cNvPr>
          <p:cNvSpPr/>
          <p:nvPr/>
        </p:nvSpPr>
        <p:spPr>
          <a:xfrm>
            <a:off x="6838675" y="6090184"/>
            <a:ext cx="541544" cy="460407"/>
          </a:xfrm>
          <a:prstGeom prst="rect">
            <a:avLst/>
          </a:prstGeom>
          <a:solidFill>
            <a:srgbClr val="87A7D0">
              <a:alpha val="42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FA11599B-869D-684D-BAF3-AD29A0314EB0}"/>
              </a:ext>
            </a:extLst>
          </p:cNvPr>
          <p:cNvSpPr/>
          <p:nvPr/>
        </p:nvSpPr>
        <p:spPr>
          <a:xfrm>
            <a:off x="7380219" y="6090184"/>
            <a:ext cx="541544" cy="460407"/>
          </a:xfrm>
          <a:prstGeom prst="rect">
            <a:avLst/>
          </a:prstGeom>
          <a:solidFill>
            <a:srgbClr val="87A7D0">
              <a:alpha val="42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4FE9604-47B1-3E4F-9FEF-15D012D8FC3B}"/>
              </a:ext>
            </a:extLst>
          </p:cNvPr>
          <p:cNvSpPr/>
          <p:nvPr/>
        </p:nvSpPr>
        <p:spPr>
          <a:xfrm>
            <a:off x="7921763" y="6090184"/>
            <a:ext cx="541544" cy="460407"/>
          </a:xfrm>
          <a:prstGeom prst="rect">
            <a:avLst/>
          </a:prstGeom>
          <a:solidFill>
            <a:srgbClr val="87A7D0">
              <a:alpha val="42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863975B-FCDB-A244-B06A-E5D1F47510BF}"/>
              </a:ext>
            </a:extLst>
          </p:cNvPr>
          <p:cNvSpPr txBox="1"/>
          <p:nvPr/>
        </p:nvSpPr>
        <p:spPr>
          <a:xfrm>
            <a:off x="3419865" y="6055756"/>
            <a:ext cx="7169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>
                <a:latin typeface="Fira Sans" panose="020B0503050000020004" pitchFamily="34" charset="0"/>
                <a:ea typeface="Fira Sans" panose="020B0503050000020004" pitchFamily="34" charset="0"/>
              </a:rPr>
              <a:t>u</a:t>
            </a:r>
            <a:endParaRPr lang="en-US" sz="3200" b="1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936D37FD-E9EC-504A-8EC1-E7D84A2D053D}"/>
              </a:ext>
            </a:extLst>
          </p:cNvPr>
          <p:cNvSpPr/>
          <p:nvPr/>
        </p:nvSpPr>
        <p:spPr>
          <a:xfrm>
            <a:off x="514911" y="1904218"/>
            <a:ext cx="541544" cy="460407"/>
          </a:xfrm>
          <a:prstGeom prst="rect">
            <a:avLst/>
          </a:prstGeom>
          <a:solidFill>
            <a:srgbClr val="8CC2B7">
              <a:alpha val="66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Mono" panose="020B0509050000020004" pitchFamily="49" charset="0"/>
                <a:ea typeface="Fira Mono" panose="020B0509050000020004" pitchFamily="49" charset="0"/>
              </a:rPr>
              <a:t>1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D432B413-06AA-824B-8F1D-FF05CF6D883A}"/>
              </a:ext>
            </a:extLst>
          </p:cNvPr>
          <p:cNvSpPr/>
          <p:nvPr/>
        </p:nvSpPr>
        <p:spPr>
          <a:xfrm>
            <a:off x="1056455" y="1904218"/>
            <a:ext cx="541544" cy="460407"/>
          </a:xfrm>
          <a:prstGeom prst="rect">
            <a:avLst/>
          </a:prstGeom>
          <a:solidFill>
            <a:srgbClr val="8CC2B7">
              <a:alpha val="66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Mono" panose="020B0509050000020004" pitchFamily="49" charset="0"/>
                <a:ea typeface="Fira Mono" panose="020B0509050000020004" pitchFamily="49" charset="0"/>
              </a:rPr>
              <a:t>4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EBB542BD-CD73-FB4F-AAA2-B93BCFCA73AC}"/>
              </a:ext>
            </a:extLst>
          </p:cNvPr>
          <p:cNvSpPr/>
          <p:nvPr/>
        </p:nvSpPr>
        <p:spPr>
          <a:xfrm>
            <a:off x="1597999" y="1904218"/>
            <a:ext cx="541544" cy="460407"/>
          </a:xfrm>
          <a:prstGeom prst="rect">
            <a:avLst/>
          </a:prstGeom>
          <a:solidFill>
            <a:srgbClr val="8CC2B7">
              <a:alpha val="66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Mono" panose="020B0509050000020004" pitchFamily="49" charset="0"/>
                <a:ea typeface="Fira Mono" panose="020B0509050000020004" pitchFamily="49" charset="0"/>
              </a:rPr>
              <a:t>3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E8A8442F-DCE0-4746-895F-57200FB9B2EC}"/>
              </a:ext>
            </a:extLst>
          </p:cNvPr>
          <p:cNvSpPr/>
          <p:nvPr/>
        </p:nvSpPr>
        <p:spPr>
          <a:xfrm>
            <a:off x="2131460" y="1904218"/>
            <a:ext cx="541544" cy="460407"/>
          </a:xfrm>
          <a:prstGeom prst="rect">
            <a:avLst/>
          </a:prstGeom>
          <a:solidFill>
            <a:srgbClr val="8CC2B7">
              <a:alpha val="66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Mono" panose="020B0509050000020004" pitchFamily="49" charset="0"/>
                <a:ea typeface="Fira Mono" panose="020B0509050000020004" pitchFamily="49" charset="0"/>
              </a:rPr>
              <a:t>-1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D02D7C0B-AF00-8C48-A8C4-8E6AA3980A78}"/>
              </a:ext>
            </a:extLst>
          </p:cNvPr>
          <p:cNvSpPr/>
          <p:nvPr/>
        </p:nvSpPr>
        <p:spPr>
          <a:xfrm>
            <a:off x="2673004" y="1904218"/>
            <a:ext cx="541544" cy="460407"/>
          </a:xfrm>
          <a:prstGeom prst="rect">
            <a:avLst/>
          </a:prstGeom>
          <a:solidFill>
            <a:srgbClr val="8CC2B7">
              <a:alpha val="66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Mono" panose="020B0509050000020004" pitchFamily="49" charset="0"/>
                <a:ea typeface="Fira Mono" panose="020B0509050000020004" pitchFamily="49" charset="0"/>
              </a:rPr>
              <a:t>2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3C71F30-7337-FB4B-84B5-964CA346F4ED}"/>
              </a:ext>
            </a:extLst>
          </p:cNvPr>
          <p:cNvSpPr/>
          <p:nvPr/>
        </p:nvSpPr>
        <p:spPr>
          <a:xfrm>
            <a:off x="3214548" y="1904218"/>
            <a:ext cx="541544" cy="460407"/>
          </a:xfrm>
          <a:prstGeom prst="rect">
            <a:avLst/>
          </a:prstGeom>
          <a:solidFill>
            <a:srgbClr val="8CC2B7">
              <a:alpha val="66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Mono" panose="020B0509050000020004" pitchFamily="49" charset="0"/>
                <a:ea typeface="Fira Mono" panose="020B0509050000020004" pitchFamily="49" charset="0"/>
              </a:rPr>
              <a:t>-4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B5D0B6E6-B381-B847-A8C8-05CFD1EB346C}"/>
              </a:ext>
            </a:extLst>
          </p:cNvPr>
          <p:cNvSpPr/>
          <p:nvPr/>
        </p:nvSpPr>
        <p:spPr>
          <a:xfrm>
            <a:off x="3756092" y="1904218"/>
            <a:ext cx="541544" cy="460407"/>
          </a:xfrm>
          <a:prstGeom prst="rect">
            <a:avLst/>
          </a:prstGeom>
          <a:solidFill>
            <a:srgbClr val="8CC2B7">
              <a:alpha val="66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Mono" panose="020B0509050000020004" pitchFamily="49" charset="0"/>
                <a:ea typeface="Fira Mono" panose="020B0509050000020004" pitchFamily="49" charset="0"/>
              </a:rPr>
              <a:t>1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510A9C1B-20C9-A041-B057-C3422B763990}"/>
              </a:ext>
            </a:extLst>
          </p:cNvPr>
          <p:cNvSpPr/>
          <p:nvPr/>
        </p:nvSpPr>
        <p:spPr>
          <a:xfrm>
            <a:off x="4297636" y="1904218"/>
            <a:ext cx="541544" cy="460407"/>
          </a:xfrm>
          <a:prstGeom prst="rect">
            <a:avLst/>
          </a:prstGeom>
          <a:solidFill>
            <a:srgbClr val="8CC2B7">
              <a:alpha val="66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Mono" panose="020B0509050000020004" pitchFamily="49" charset="0"/>
                <a:ea typeface="Fira Mono" panose="020B0509050000020004" pitchFamily="49" charset="0"/>
              </a:rPr>
              <a:t>0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A9D50D4C-FA3F-5D47-A3CE-2A0D44C5CC82}"/>
              </a:ext>
            </a:extLst>
          </p:cNvPr>
          <p:cNvSpPr/>
          <p:nvPr/>
        </p:nvSpPr>
        <p:spPr>
          <a:xfrm>
            <a:off x="4831097" y="1904218"/>
            <a:ext cx="541544" cy="460407"/>
          </a:xfrm>
          <a:prstGeom prst="rect">
            <a:avLst/>
          </a:prstGeom>
          <a:solidFill>
            <a:srgbClr val="8CC2B7">
              <a:alpha val="66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Mono" panose="020B0509050000020004" pitchFamily="49" charset="0"/>
                <a:ea typeface="Fira Mono" panose="020B0509050000020004" pitchFamily="49" charset="0"/>
              </a:rPr>
              <a:t>2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ADC11292-7AB5-F947-82F8-A0523D8A34DE}"/>
              </a:ext>
            </a:extLst>
          </p:cNvPr>
          <p:cNvSpPr/>
          <p:nvPr/>
        </p:nvSpPr>
        <p:spPr>
          <a:xfrm>
            <a:off x="5372641" y="1904218"/>
            <a:ext cx="541544" cy="460407"/>
          </a:xfrm>
          <a:prstGeom prst="rect">
            <a:avLst/>
          </a:prstGeom>
          <a:solidFill>
            <a:srgbClr val="8CC2B7">
              <a:alpha val="66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Mono" panose="020B0509050000020004" pitchFamily="49" charset="0"/>
                <a:ea typeface="Fira Mono" panose="020B0509050000020004" pitchFamily="49" charset="0"/>
              </a:rPr>
              <a:t>-1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6452C7C8-2375-684D-B550-0A7BE8F5E35D}"/>
              </a:ext>
            </a:extLst>
          </p:cNvPr>
          <p:cNvSpPr/>
          <p:nvPr/>
        </p:nvSpPr>
        <p:spPr>
          <a:xfrm>
            <a:off x="1056455" y="2468488"/>
            <a:ext cx="541544" cy="460407"/>
          </a:xfrm>
          <a:prstGeom prst="rect">
            <a:avLst/>
          </a:prstGeom>
          <a:solidFill>
            <a:srgbClr val="DFD693">
              <a:alpha val="61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Mono" panose="020B0509050000020004" pitchFamily="49" charset="0"/>
                <a:ea typeface="Fira Mono" panose="020B0509050000020004" pitchFamily="49" charset="0"/>
              </a:rPr>
              <a:t>1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8F410EFB-06B7-E44E-8D9B-37CA1391144D}"/>
              </a:ext>
            </a:extLst>
          </p:cNvPr>
          <p:cNvSpPr/>
          <p:nvPr/>
        </p:nvSpPr>
        <p:spPr>
          <a:xfrm>
            <a:off x="1597999" y="2468488"/>
            <a:ext cx="541544" cy="460407"/>
          </a:xfrm>
          <a:prstGeom prst="rect">
            <a:avLst/>
          </a:prstGeom>
          <a:solidFill>
            <a:srgbClr val="DFD693">
              <a:alpha val="61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Mono" panose="020B0509050000020004" pitchFamily="49" charset="0"/>
                <a:ea typeface="Fira Mono" panose="020B0509050000020004" pitchFamily="49" charset="0"/>
              </a:rPr>
              <a:t>2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C9C9D58E-7519-A041-8173-AC5088B3FCCF}"/>
              </a:ext>
            </a:extLst>
          </p:cNvPr>
          <p:cNvSpPr/>
          <p:nvPr/>
        </p:nvSpPr>
        <p:spPr>
          <a:xfrm>
            <a:off x="2139543" y="2468488"/>
            <a:ext cx="541544" cy="460407"/>
          </a:xfrm>
          <a:prstGeom prst="rect">
            <a:avLst/>
          </a:prstGeom>
          <a:solidFill>
            <a:srgbClr val="DFD693">
              <a:alpha val="61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Mono" panose="020B0509050000020004" pitchFamily="49" charset="0"/>
                <a:ea typeface="Fira Mono" panose="020B0509050000020004" pitchFamily="49" charset="0"/>
              </a:rPr>
              <a:t>1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86016C04-8546-304B-BB7A-5D49734E43D9}"/>
              </a:ext>
            </a:extLst>
          </p:cNvPr>
          <p:cNvSpPr txBox="1"/>
          <p:nvPr/>
        </p:nvSpPr>
        <p:spPr>
          <a:xfrm>
            <a:off x="-114319" y="1842033"/>
            <a:ext cx="7169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  <a:endParaRPr lang="en-US" sz="3200" b="1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72A9CFF-A137-B44A-BF58-C2B2864DE7BD}"/>
              </a:ext>
            </a:extLst>
          </p:cNvPr>
          <p:cNvSpPr txBox="1"/>
          <p:nvPr/>
        </p:nvSpPr>
        <p:spPr>
          <a:xfrm>
            <a:off x="427225" y="2419696"/>
            <a:ext cx="7169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>
                <a:latin typeface="Fira Sans" panose="020B0503050000020004" pitchFamily="34" charset="0"/>
                <a:ea typeface="Fira Sans" panose="020B0503050000020004" pitchFamily="34" charset="0"/>
              </a:rPr>
              <a:t>w</a:t>
            </a:r>
            <a:endParaRPr lang="en-US" sz="3200" b="1">
              <a:latin typeface="Courier" pitchFamily="2" charset="0"/>
              <a:ea typeface="Fira Sans" panose="020B0503050000020004" pitchFamily="34" charset="0"/>
            </a:endParaRP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B56AA88D-1A0B-344A-98E5-2D7230F5DA87}"/>
              </a:ext>
            </a:extLst>
          </p:cNvPr>
          <p:cNvCxnSpPr>
            <a:cxnSpLocks/>
          </p:cNvCxnSpPr>
          <p:nvPr/>
        </p:nvCxnSpPr>
        <p:spPr>
          <a:xfrm>
            <a:off x="2378794" y="1286229"/>
            <a:ext cx="846201" cy="0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AF39D2AC-427E-6746-A288-D25732D80BB0}"/>
              </a:ext>
            </a:extLst>
          </p:cNvPr>
          <p:cNvCxnSpPr>
            <a:cxnSpLocks/>
          </p:cNvCxnSpPr>
          <p:nvPr/>
        </p:nvCxnSpPr>
        <p:spPr>
          <a:xfrm>
            <a:off x="2909891" y="2712083"/>
            <a:ext cx="846201" cy="0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>
            <a:extLst>
              <a:ext uri="{FF2B5EF4-FFF2-40B4-BE49-F238E27FC236}">
                <a16:creationId xmlns:a16="http://schemas.microsoft.com/office/drawing/2014/main" id="{EB41BDF7-79C7-D940-8980-12EF046F1AFF}"/>
              </a:ext>
            </a:extLst>
          </p:cNvPr>
          <p:cNvSpPr/>
          <p:nvPr/>
        </p:nvSpPr>
        <p:spPr>
          <a:xfrm>
            <a:off x="491473" y="3276353"/>
            <a:ext cx="541544" cy="460407"/>
          </a:xfrm>
          <a:prstGeom prst="rect">
            <a:avLst/>
          </a:prstGeom>
          <a:solidFill>
            <a:srgbClr val="8CC2B7">
              <a:alpha val="66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Mono" panose="020B0509050000020004" pitchFamily="49" charset="0"/>
                <a:ea typeface="Fira Mono" panose="020B0509050000020004" pitchFamily="49" charset="0"/>
              </a:rPr>
              <a:t>1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21C068E5-A1D5-AD44-8975-5ED006767CD5}"/>
              </a:ext>
            </a:extLst>
          </p:cNvPr>
          <p:cNvSpPr/>
          <p:nvPr/>
        </p:nvSpPr>
        <p:spPr>
          <a:xfrm>
            <a:off x="1033017" y="3276353"/>
            <a:ext cx="541544" cy="460407"/>
          </a:xfrm>
          <a:prstGeom prst="rect">
            <a:avLst/>
          </a:prstGeom>
          <a:solidFill>
            <a:srgbClr val="8CC2B7">
              <a:alpha val="66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Mono" panose="020B0509050000020004" pitchFamily="49" charset="0"/>
                <a:ea typeface="Fira Mono" panose="020B0509050000020004" pitchFamily="49" charset="0"/>
              </a:rPr>
              <a:t>4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CFDE8D9B-1207-8340-9D23-26DB9625AD0A}"/>
              </a:ext>
            </a:extLst>
          </p:cNvPr>
          <p:cNvSpPr/>
          <p:nvPr/>
        </p:nvSpPr>
        <p:spPr>
          <a:xfrm>
            <a:off x="1574561" y="3276353"/>
            <a:ext cx="541544" cy="460407"/>
          </a:xfrm>
          <a:prstGeom prst="rect">
            <a:avLst/>
          </a:prstGeom>
          <a:solidFill>
            <a:srgbClr val="8CC2B7">
              <a:alpha val="66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Mono" panose="020B0509050000020004" pitchFamily="49" charset="0"/>
                <a:ea typeface="Fira Mono" panose="020B0509050000020004" pitchFamily="49" charset="0"/>
              </a:rPr>
              <a:t>3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43D8B58F-C29F-5E4A-B941-1111A50EE4B7}"/>
              </a:ext>
            </a:extLst>
          </p:cNvPr>
          <p:cNvSpPr/>
          <p:nvPr/>
        </p:nvSpPr>
        <p:spPr>
          <a:xfrm>
            <a:off x="2108022" y="3276353"/>
            <a:ext cx="541544" cy="460407"/>
          </a:xfrm>
          <a:prstGeom prst="rect">
            <a:avLst/>
          </a:prstGeom>
          <a:solidFill>
            <a:srgbClr val="8CC2B7">
              <a:alpha val="66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Mono" panose="020B0509050000020004" pitchFamily="49" charset="0"/>
                <a:ea typeface="Fira Mono" panose="020B0509050000020004" pitchFamily="49" charset="0"/>
              </a:rPr>
              <a:t>-1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4231DA26-E57D-9C49-A89F-BC2BD5BB8CBF}"/>
              </a:ext>
            </a:extLst>
          </p:cNvPr>
          <p:cNvSpPr/>
          <p:nvPr/>
        </p:nvSpPr>
        <p:spPr>
          <a:xfrm>
            <a:off x="2649566" y="3276353"/>
            <a:ext cx="541544" cy="460407"/>
          </a:xfrm>
          <a:prstGeom prst="rect">
            <a:avLst/>
          </a:prstGeom>
          <a:solidFill>
            <a:srgbClr val="8CC2B7">
              <a:alpha val="66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Mono" panose="020B0509050000020004" pitchFamily="49" charset="0"/>
                <a:ea typeface="Fira Mono" panose="020B0509050000020004" pitchFamily="49" charset="0"/>
              </a:rPr>
              <a:t>2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CFE18CA1-EBAB-9041-B4CB-628E4DD2A4FB}"/>
              </a:ext>
            </a:extLst>
          </p:cNvPr>
          <p:cNvSpPr/>
          <p:nvPr/>
        </p:nvSpPr>
        <p:spPr>
          <a:xfrm>
            <a:off x="3191110" y="3276353"/>
            <a:ext cx="541544" cy="460407"/>
          </a:xfrm>
          <a:prstGeom prst="rect">
            <a:avLst/>
          </a:prstGeom>
          <a:solidFill>
            <a:srgbClr val="8CC2B7">
              <a:alpha val="66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Mono" panose="020B0509050000020004" pitchFamily="49" charset="0"/>
                <a:ea typeface="Fira Mono" panose="020B0509050000020004" pitchFamily="49" charset="0"/>
              </a:rPr>
              <a:t>-4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A3EDF1CF-EB25-ED48-9073-5D95722A31B5}"/>
              </a:ext>
            </a:extLst>
          </p:cNvPr>
          <p:cNvSpPr/>
          <p:nvPr/>
        </p:nvSpPr>
        <p:spPr>
          <a:xfrm>
            <a:off x="3732654" y="3276353"/>
            <a:ext cx="541544" cy="460407"/>
          </a:xfrm>
          <a:prstGeom prst="rect">
            <a:avLst/>
          </a:prstGeom>
          <a:solidFill>
            <a:srgbClr val="8CC2B7">
              <a:alpha val="66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Mono" panose="020B0509050000020004" pitchFamily="49" charset="0"/>
                <a:ea typeface="Fira Mono" panose="020B0509050000020004" pitchFamily="49" charset="0"/>
              </a:rPr>
              <a:t>1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0DA54648-8F60-5E4D-9453-AC0378242675}"/>
              </a:ext>
            </a:extLst>
          </p:cNvPr>
          <p:cNvSpPr/>
          <p:nvPr/>
        </p:nvSpPr>
        <p:spPr>
          <a:xfrm>
            <a:off x="4274198" y="3276353"/>
            <a:ext cx="541544" cy="460407"/>
          </a:xfrm>
          <a:prstGeom prst="rect">
            <a:avLst/>
          </a:prstGeom>
          <a:solidFill>
            <a:srgbClr val="8CC2B7">
              <a:alpha val="66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Mono" panose="020B0509050000020004" pitchFamily="49" charset="0"/>
                <a:ea typeface="Fira Mono" panose="020B0509050000020004" pitchFamily="49" charset="0"/>
              </a:rPr>
              <a:t>0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858D77BF-3A85-3E46-BE50-47C76F7D30C5}"/>
              </a:ext>
            </a:extLst>
          </p:cNvPr>
          <p:cNvSpPr/>
          <p:nvPr/>
        </p:nvSpPr>
        <p:spPr>
          <a:xfrm>
            <a:off x="4807659" y="3276353"/>
            <a:ext cx="541544" cy="460407"/>
          </a:xfrm>
          <a:prstGeom prst="rect">
            <a:avLst/>
          </a:prstGeom>
          <a:solidFill>
            <a:srgbClr val="8CC2B7">
              <a:alpha val="66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Mono" panose="020B0509050000020004" pitchFamily="49" charset="0"/>
                <a:ea typeface="Fira Mono" panose="020B0509050000020004" pitchFamily="49" charset="0"/>
              </a:rPr>
              <a:t>2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E6E5C51E-6A86-2340-8BB4-BC8A27FE5B26}"/>
              </a:ext>
            </a:extLst>
          </p:cNvPr>
          <p:cNvSpPr/>
          <p:nvPr/>
        </p:nvSpPr>
        <p:spPr>
          <a:xfrm>
            <a:off x="5349203" y="3276353"/>
            <a:ext cx="541544" cy="460407"/>
          </a:xfrm>
          <a:prstGeom prst="rect">
            <a:avLst/>
          </a:prstGeom>
          <a:solidFill>
            <a:srgbClr val="8CC2B7">
              <a:alpha val="66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Mono" panose="020B0509050000020004" pitchFamily="49" charset="0"/>
                <a:ea typeface="Fira Mono" panose="020B0509050000020004" pitchFamily="49" charset="0"/>
              </a:rPr>
              <a:t>-1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616ED0F0-4022-544C-B5AF-4E6735F06EA5}"/>
              </a:ext>
            </a:extLst>
          </p:cNvPr>
          <p:cNvSpPr/>
          <p:nvPr/>
        </p:nvSpPr>
        <p:spPr>
          <a:xfrm>
            <a:off x="1597999" y="3840623"/>
            <a:ext cx="541544" cy="460407"/>
          </a:xfrm>
          <a:prstGeom prst="rect">
            <a:avLst/>
          </a:prstGeom>
          <a:solidFill>
            <a:srgbClr val="DFD693">
              <a:alpha val="61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Mono" panose="020B0509050000020004" pitchFamily="49" charset="0"/>
                <a:ea typeface="Fira Mono" panose="020B0509050000020004" pitchFamily="49" charset="0"/>
              </a:rPr>
              <a:t>1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E95D6170-F07F-FD43-A985-B45B3298AD85}"/>
              </a:ext>
            </a:extLst>
          </p:cNvPr>
          <p:cNvSpPr/>
          <p:nvPr/>
        </p:nvSpPr>
        <p:spPr>
          <a:xfrm>
            <a:off x="2139543" y="3840623"/>
            <a:ext cx="541544" cy="460407"/>
          </a:xfrm>
          <a:prstGeom prst="rect">
            <a:avLst/>
          </a:prstGeom>
          <a:solidFill>
            <a:srgbClr val="DFD693">
              <a:alpha val="61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Mono" panose="020B0509050000020004" pitchFamily="49" charset="0"/>
                <a:ea typeface="Fira Mono" panose="020B0509050000020004" pitchFamily="49" charset="0"/>
              </a:rPr>
              <a:t>2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05106B85-17AC-314A-A59E-BC46290F6C84}"/>
              </a:ext>
            </a:extLst>
          </p:cNvPr>
          <p:cNvSpPr/>
          <p:nvPr/>
        </p:nvSpPr>
        <p:spPr>
          <a:xfrm>
            <a:off x="2681087" y="3840623"/>
            <a:ext cx="541544" cy="460407"/>
          </a:xfrm>
          <a:prstGeom prst="rect">
            <a:avLst/>
          </a:prstGeom>
          <a:solidFill>
            <a:srgbClr val="DFD693">
              <a:alpha val="61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Mono" panose="020B0509050000020004" pitchFamily="49" charset="0"/>
                <a:ea typeface="Fira Mono" panose="020B0509050000020004" pitchFamily="49" charset="0"/>
              </a:rPr>
              <a:t>1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D759FDCD-D116-7340-8C2C-6B380CFF49B4}"/>
              </a:ext>
            </a:extLst>
          </p:cNvPr>
          <p:cNvSpPr txBox="1"/>
          <p:nvPr/>
        </p:nvSpPr>
        <p:spPr>
          <a:xfrm>
            <a:off x="-137757" y="3214168"/>
            <a:ext cx="7169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  <a:endParaRPr lang="en-US" sz="3200" b="1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2D34E500-6D71-EA45-A716-11E8AE8A78DE}"/>
              </a:ext>
            </a:extLst>
          </p:cNvPr>
          <p:cNvSpPr txBox="1"/>
          <p:nvPr/>
        </p:nvSpPr>
        <p:spPr>
          <a:xfrm>
            <a:off x="968769" y="3791831"/>
            <a:ext cx="7169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>
                <a:latin typeface="Fira Sans" panose="020B0503050000020004" pitchFamily="34" charset="0"/>
                <a:ea typeface="Fira Sans" panose="020B0503050000020004" pitchFamily="34" charset="0"/>
              </a:rPr>
              <a:t>w</a:t>
            </a:r>
            <a:endParaRPr lang="en-US" sz="3200" b="1">
              <a:latin typeface="Courier" pitchFamily="2" charset="0"/>
              <a:ea typeface="Fira Sans" panose="020B0503050000020004" pitchFamily="34" charset="0"/>
            </a:endParaRPr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6BC0353A-2F56-E94F-8048-7ED700F0B4B2}"/>
              </a:ext>
            </a:extLst>
          </p:cNvPr>
          <p:cNvCxnSpPr>
            <a:cxnSpLocks/>
          </p:cNvCxnSpPr>
          <p:nvPr/>
        </p:nvCxnSpPr>
        <p:spPr>
          <a:xfrm>
            <a:off x="3451435" y="4084218"/>
            <a:ext cx="846201" cy="0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Rectangle 76">
            <a:extLst>
              <a:ext uri="{FF2B5EF4-FFF2-40B4-BE49-F238E27FC236}">
                <a16:creationId xmlns:a16="http://schemas.microsoft.com/office/drawing/2014/main" id="{085CD853-C55C-D049-9FC6-D4278E0E71C8}"/>
              </a:ext>
            </a:extLst>
          </p:cNvPr>
          <p:cNvSpPr/>
          <p:nvPr/>
        </p:nvSpPr>
        <p:spPr>
          <a:xfrm>
            <a:off x="491473" y="4541645"/>
            <a:ext cx="541544" cy="460407"/>
          </a:xfrm>
          <a:prstGeom prst="rect">
            <a:avLst/>
          </a:prstGeom>
          <a:solidFill>
            <a:srgbClr val="8CC2B7">
              <a:alpha val="66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Mono" panose="020B0509050000020004" pitchFamily="49" charset="0"/>
                <a:ea typeface="Fira Mono" panose="020B0509050000020004" pitchFamily="49" charset="0"/>
              </a:rPr>
              <a:t>1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F142F002-2956-6144-A809-4AAF4B96C588}"/>
              </a:ext>
            </a:extLst>
          </p:cNvPr>
          <p:cNvSpPr/>
          <p:nvPr/>
        </p:nvSpPr>
        <p:spPr>
          <a:xfrm>
            <a:off x="1033017" y="4541645"/>
            <a:ext cx="541544" cy="460407"/>
          </a:xfrm>
          <a:prstGeom prst="rect">
            <a:avLst/>
          </a:prstGeom>
          <a:solidFill>
            <a:srgbClr val="8CC2B7">
              <a:alpha val="66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Mono" panose="020B0509050000020004" pitchFamily="49" charset="0"/>
                <a:ea typeface="Fira Mono" panose="020B0509050000020004" pitchFamily="49" charset="0"/>
              </a:rPr>
              <a:t>4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B44A72E9-6752-354F-BE12-5F76886C54FA}"/>
              </a:ext>
            </a:extLst>
          </p:cNvPr>
          <p:cNvSpPr/>
          <p:nvPr/>
        </p:nvSpPr>
        <p:spPr>
          <a:xfrm>
            <a:off x="1574561" y="4541645"/>
            <a:ext cx="541544" cy="460407"/>
          </a:xfrm>
          <a:prstGeom prst="rect">
            <a:avLst/>
          </a:prstGeom>
          <a:solidFill>
            <a:srgbClr val="8CC2B7">
              <a:alpha val="66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Mono" panose="020B0509050000020004" pitchFamily="49" charset="0"/>
                <a:ea typeface="Fira Mono" panose="020B0509050000020004" pitchFamily="49" charset="0"/>
              </a:rPr>
              <a:t>3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F14E47C1-9339-6E4C-AE40-E5518796B1F5}"/>
              </a:ext>
            </a:extLst>
          </p:cNvPr>
          <p:cNvSpPr/>
          <p:nvPr/>
        </p:nvSpPr>
        <p:spPr>
          <a:xfrm>
            <a:off x="2108022" y="4541645"/>
            <a:ext cx="541544" cy="460407"/>
          </a:xfrm>
          <a:prstGeom prst="rect">
            <a:avLst/>
          </a:prstGeom>
          <a:solidFill>
            <a:srgbClr val="8CC2B7">
              <a:alpha val="66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Mono" panose="020B0509050000020004" pitchFamily="49" charset="0"/>
                <a:ea typeface="Fira Mono" panose="020B0509050000020004" pitchFamily="49" charset="0"/>
              </a:rPr>
              <a:t>-1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18B70428-DF46-8A4F-A625-778B65FE7664}"/>
              </a:ext>
            </a:extLst>
          </p:cNvPr>
          <p:cNvSpPr/>
          <p:nvPr/>
        </p:nvSpPr>
        <p:spPr>
          <a:xfrm>
            <a:off x="2649566" y="4541645"/>
            <a:ext cx="541544" cy="460407"/>
          </a:xfrm>
          <a:prstGeom prst="rect">
            <a:avLst/>
          </a:prstGeom>
          <a:solidFill>
            <a:srgbClr val="8CC2B7">
              <a:alpha val="66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Mono" panose="020B0509050000020004" pitchFamily="49" charset="0"/>
                <a:ea typeface="Fira Mono" panose="020B0509050000020004" pitchFamily="49" charset="0"/>
              </a:rPr>
              <a:t>2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A95C76DB-432D-934E-93D0-E2E118D7B534}"/>
              </a:ext>
            </a:extLst>
          </p:cNvPr>
          <p:cNvSpPr/>
          <p:nvPr/>
        </p:nvSpPr>
        <p:spPr>
          <a:xfrm>
            <a:off x="3191110" y="4541645"/>
            <a:ext cx="541544" cy="460407"/>
          </a:xfrm>
          <a:prstGeom prst="rect">
            <a:avLst/>
          </a:prstGeom>
          <a:solidFill>
            <a:srgbClr val="8CC2B7">
              <a:alpha val="66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Mono" panose="020B0509050000020004" pitchFamily="49" charset="0"/>
                <a:ea typeface="Fira Mono" panose="020B0509050000020004" pitchFamily="49" charset="0"/>
              </a:rPr>
              <a:t>-4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AF0E5763-4F79-4345-B79B-ED99CC7EA5DD}"/>
              </a:ext>
            </a:extLst>
          </p:cNvPr>
          <p:cNvSpPr/>
          <p:nvPr/>
        </p:nvSpPr>
        <p:spPr>
          <a:xfrm>
            <a:off x="3732654" y="4541645"/>
            <a:ext cx="541544" cy="460407"/>
          </a:xfrm>
          <a:prstGeom prst="rect">
            <a:avLst/>
          </a:prstGeom>
          <a:solidFill>
            <a:srgbClr val="8CC2B7">
              <a:alpha val="66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Mono" panose="020B0509050000020004" pitchFamily="49" charset="0"/>
                <a:ea typeface="Fira Mono" panose="020B0509050000020004" pitchFamily="49" charset="0"/>
              </a:rPr>
              <a:t>1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3EF94194-EF74-1A44-B5EE-D897D8FAC294}"/>
              </a:ext>
            </a:extLst>
          </p:cNvPr>
          <p:cNvSpPr/>
          <p:nvPr/>
        </p:nvSpPr>
        <p:spPr>
          <a:xfrm>
            <a:off x="4274198" y="4541645"/>
            <a:ext cx="541544" cy="460407"/>
          </a:xfrm>
          <a:prstGeom prst="rect">
            <a:avLst/>
          </a:prstGeom>
          <a:solidFill>
            <a:srgbClr val="8CC2B7">
              <a:alpha val="66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Mono" panose="020B0509050000020004" pitchFamily="49" charset="0"/>
                <a:ea typeface="Fira Mono" panose="020B0509050000020004" pitchFamily="49" charset="0"/>
              </a:rPr>
              <a:t>0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1525BF37-3428-2D4C-8C0A-93F5AA95831C}"/>
              </a:ext>
            </a:extLst>
          </p:cNvPr>
          <p:cNvSpPr/>
          <p:nvPr/>
        </p:nvSpPr>
        <p:spPr>
          <a:xfrm>
            <a:off x="4807659" y="4541645"/>
            <a:ext cx="541544" cy="460407"/>
          </a:xfrm>
          <a:prstGeom prst="rect">
            <a:avLst/>
          </a:prstGeom>
          <a:solidFill>
            <a:srgbClr val="8CC2B7">
              <a:alpha val="66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Mono" panose="020B0509050000020004" pitchFamily="49" charset="0"/>
                <a:ea typeface="Fira Mono" panose="020B0509050000020004" pitchFamily="49" charset="0"/>
              </a:rPr>
              <a:t>2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EF5F57DF-C158-EF4F-A0B8-652D9BDA8E64}"/>
              </a:ext>
            </a:extLst>
          </p:cNvPr>
          <p:cNvSpPr/>
          <p:nvPr/>
        </p:nvSpPr>
        <p:spPr>
          <a:xfrm>
            <a:off x="5349203" y="4541645"/>
            <a:ext cx="541544" cy="460407"/>
          </a:xfrm>
          <a:prstGeom prst="rect">
            <a:avLst/>
          </a:prstGeom>
          <a:solidFill>
            <a:srgbClr val="8CC2B7">
              <a:alpha val="66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Mono" panose="020B0509050000020004" pitchFamily="49" charset="0"/>
                <a:ea typeface="Fira Mono" panose="020B0509050000020004" pitchFamily="49" charset="0"/>
              </a:rPr>
              <a:t>-1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52C274E1-1DED-3B4E-AC3E-FB1DBFAB4CE1}"/>
              </a:ext>
            </a:extLst>
          </p:cNvPr>
          <p:cNvSpPr/>
          <p:nvPr/>
        </p:nvSpPr>
        <p:spPr>
          <a:xfrm>
            <a:off x="2131460" y="5105915"/>
            <a:ext cx="541544" cy="460407"/>
          </a:xfrm>
          <a:prstGeom prst="rect">
            <a:avLst/>
          </a:prstGeom>
          <a:solidFill>
            <a:srgbClr val="DFD693">
              <a:alpha val="61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Mono" panose="020B0509050000020004" pitchFamily="49" charset="0"/>
                <a:ea typeface="Fira Mono" panose="020B0509050000020004" pitchFamily="49" charset="0"/>
              </a:rPr>
              <a:t>1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BA6CFD13-30A5-3B46-96A2-187725495974}"/>
              </a:ext>
            </a:extLst>
          </p:cNvPr>
          <p:cNvSpPr/>
          <p:nvPr/>
        </p:nvSpPr>
        <p:spPr>
          <a:xfrm>
            <a:off x="2673004" y="5105915"/>
            <a:ext cx="541544" cy="460407"/>
          </a:xfrm>
          <a:prstGeom prst="rect">
            <a:avLst/>
          </a:prstGeom>
          <a:solidFill>
            <a:srgbClr val="DFD693">
              <a:alpha val="61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Mono" panose="020B0509050000020004" pitchFamily="49" charset="0"/>
                <a:ea typeface="Fira Mono" panose="020B0509050000020004" pitchFamily="49" charset="0"/>
              </a:rPr>
              <a:t>2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30241308-79FB-694D-886A-04669B774695}"/>
              </a:ext>
            </a:extLst>
          </p:cNvPr>
          <p:cNvSpPr/>
          <p:nvPr/>
        </p:nvSpPr>
        <p:spPr>
          <a:xfrm>
            <a:off x="3214548" y="5105915"/>
            <a:ext cx="541544" cy="460407"/>
          </a:xfrm>
          <a:prstGeom prst="rect">
            <a:avLst/>
          </a:prstGeom>
          <a:solidFill>
            <a:srgbClr val="DFD693">
              <a:alpha val="61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Mono" panose="020B0509050000020004" pitchFamily="49" charset="0"/>
                <a:ea typeface="Fira Mono" panose="020B0509050000020004" pitchFamily="49" charset="0"/>
              </a:rPr>
              <a:t>1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A557A1DE-8461-1E4B-A8B3-78489CA0F48A}"/>
              </a:ext>
            </a:extLst>
          </p:cNvPr>
          <p:cNvSpPr txBox="1"/>
          <p:nvPr/>
        </p:nvSpPr>
        <p:spPr>
          <a:xfrm>
            <a:off x="-137757" y="4479460"/>
            <a:ext cx="7169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  <a:endParaRPr lang="en-US" sz="3200" b="1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BA5B09D1-5E0C-7D44-BDAC-8A4E84ACA465}"/>
              </a:ext>
            </a:extLst>
          </p:cNvPr>
          <p:cNvSpPr txBox="1"/>
          <p:nvPr/>
        </p:nvSpPr>
        <p:spPr>
          <a:xfrm>
            <a:off x="1502230" y="5057123"/>
            <a:ext cx="7169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>
                <a:latin typeface="Fira Sans" panose="020B0503050000020004" pitchFamily="34" charset="0"/>
                <a:ea typeface="Fira Sans" panose="020B0503050000020004" pitchFamily="34" charset="0"/>
              </a:rPr>
              <a:t>w</a:t>
            </a:r>
            <a:endParaRPr lang="en-US" sz="3200" b="1">
              <a:latin typeface="Courier" pitchFamily="2" charset="0"/>
              <a:ea typeface="Fira Sans" panose="020B0503050000020004" pitchFamily="34" charset="0"/>
            </a:endParaRPr>
          </a:p>
        </p:txBody>
      </p: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C05A58E0-286D-E24D-AFBB-F6DBE261571B}"/>
              </a:ext>
            </a:extLst>
          </p:cNvPr>
          <p:cNvCxnSpPr>
            <a:cxnSpLocks/>
          </p:cNvCxnSpPr>
          <p:nvPr/>
        </p:nvCxnSpPr>
        <p:spPr>
          <a:xfrm>
            <a:off x="3984896" y="5349510"/>
            <a:ext cx="846201" cy="0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7669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35F33A2-5D27-4C49-942C-F7A56C62F3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549" y="1086134"/>
            <a:ext cx="4064000" cy="304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BEC51D4-C0D4-264D-B78D-2D5E86F856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00" t="2909" r="5441" b="3747"/>
          <a:stretch/>
        </p:blipFill>
        <p:spPr>
          <a:xfrm>
            <a:off x="5527343" y="1097955"/>
            <a:ext cx="2756849" cy="3009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1926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B0F62A-D44A-5B4E-8628-7DFDABE9A7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034" t="34154" r="2934" b="11518"/>
          <a:stretch/>
        </p:blipFill>
        <p:spPr>
          <a:xfrm>
            <a:off x="7225258" y="2121025"/>
            <a:ext cx="3372787" cy="334280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DF90C65-4ADA-9A4F-8538-6321A58C31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4103" r="67547" b="15700"/>
          <a:stretch/>
        </p:blipFill>
        <p:spPr>
          <a:xfrm>
            <a:off x="3541392" y="2383511"/>
            <a:ext cx="2485869" cy="247337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4DEAAA4-A300-9643-BF75-8C320B7597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91" t="453" r="72865" b="70321"/>
          <a:stretch/>
        </p:blipFill>
        <p:spPr>
          <a:xfrm>
            <a:off x="719527" y="2608289"/>
            <a:ext cx="1933731" cy="179838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7EA4291-E39A-4342-A4A3-588E7E138011}"/>
              </a:ext>
            </a:extLst>
          </p:cNvPr>
          <p:cNvSpPr txBox="1"/>
          <p:nvPr/>
        </p:nvSpPr>
        <p:spPr>
          <a:xfrm>
            <a:off x="1327933" y="4406678"/>
            <a:ext cx="7169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  <a:endParaRPr lang="en-US" sz="3200" b="1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6BEFEA-22EB-5446-BEE2-D3622A646778}"/>
              </a:ext>
            </a:extLst>
          </p:cNvPr>
          <p:cNvSpPr txBox="1"/>
          <p:nvPr/>
        </p:nvSpPr>
        <p:spPr>
          <a:xfrm>
            <a:off x="3541392" y="1843707"/>
            <a:ext cx="7169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>
                <a:latin typeface="Fira Sans" panose="020B0503050000020004" pitchFamily="34" charset="0"/>
                <a:ea typeface="Fira Sans" panose="020B0503050000020004" pitchFamily="34" charset="0"/>
              </a:rPr>
              <a:t>w</a:t>
            </a:r>
            <a:r>
              <a:rPr lang="en-US" sz="3200" baseline="-25000"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  <a:endParaRPr lang="en-US" sz="32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E6C761-0A1E-5448-A489-293C450B42FA}"/>
              </a:ext>
            </a:extLst>
          </p:cNvPr>
          <p:cNvSpPr txBox="1"/>
          <p:nvPr/>
        </p:nvSpPr>
        <p:spPr>
          <a:xfrm>
            <a:off x="4142359" y="1828638"/>
            <a:ext cx="7169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>
                <a:latin typeface="Fira Sans" panose="020B0503050000020004" pitchFamily="34" charset="0"/>
                <a:ea typeface="Fira Sans" panose="020B0503050000020004" pitchFamily="34" charset="0"/>
              </a:rPr>
              <a:t>w</a:t>
            </a:r>
            <a:r>
              <a:rPr lang="en-US" sz="3200" baseline="-25000">
                <a:latin typeface="Fira Sans" panose="020B0503050000020004" pitchFamily="34" charset="0"/>
                <a:ea typeface="Fira Sans" panose="020B0503050000020004" pitchFamily="34" charset="0"/>
              </a:rPr>
              <a:t>2</a:t>
            </a:r>
            <a:endParaRPr lang="en-US" sz="32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0F705B-4E02-7943-952D-03842ABB95A6}"/>
              </a:ext>
            </a:extLst>
          </p:cNvPr>
          <p:cNvSpPr txBox="1"/>
          <p:nvPr/>
        </p:nvSpPr>
        <p:spPr>
          <a:xfrm>
            <a:off x="4726351" y="1828638"/>
            <a:ext cx="7169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>
                <a:latin typeface="Fira Sans" panose="020B0503050000020004" pitchFamily="34" charset="0"/>
                <a:ea typeface="Fira Sans" panose="020B0503050000020004" pitchFamily="34" charset="0"/>
              </a:rPr>
              <a:t>w</a:t>
            </a:r>
            <a:r>
              <a:rPr lang="en-US" sz="3200" baseline="-25000">
                <a:latin typeface="Fira Sans" panose="020B0503050000020004" pitchFamily="34" charset="0"/>
                <a:ea typeface="Fira Sans" panose="020B0503050000020004" pitchFamily="34" charset="0"/>
              </a:rPr>
              <a:t>3</a:t>
            </a:r>
            <a:endParaRPr lang="en-US" sz="32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35D37E-E3D0-7E46-8A4D-408F3A9867BD}"/>
              </a:ext>
            </a:extLst>
          </p:cNvPr>
          <p:cNvSpPr txBox="1"/>
          <p:nvPr/>
        </p:nvSpPr>
        <p:spPr>
          <a:xfrm>
            <a:off x="5348923" y="1828638"/>
            <a:ext cx="7169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>
                <a:latin typeface="Fira Sans" panose="020B0503050000020004" pitchFamily="34" charset="0"/>
                <a:ea typeface="Fira Sans" panose="020B0503050000020004" pitchFamily="34" charset="0"/>
              </a:rPr>
              <a:t>...</a:t>
            </a:r>
            <a:endParaRPr lang="en-US" sz="32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430AB29-AF58-FE45-BCE2-2285DBA34462}"/>
              </a:ext>
            </a:extLst>
          </p:cNvPr>
          <p:cNvSpPr txBox="1"/>
          <p:nvPr/>
        </p:nvSpPr>
        <p:spPr>
          <a:xfrm>
            <a:off x="7355724" y="1536246"/>
            <a:ext cx="7169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>
                <a:latin typeface="Fira Sans" panose="020B0503050000020004" pitchFamily="34" charset="0"/>
                <a:ea typeface="Fira Sans" panose="020B0503050000020004" pitchFamily="34" charset="0"/>
              </a:rPr>
              <a:t>u</a:t>
            </a:r>
            <a:r>
              <a:rPr lang="en-US" sz="3200" baseline="-25000"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  <a:endParaRPr lang="en-US" sz="32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A1E456-8411-B44B-B0DC-6B62B9D09FEB}"/>
              </a:ext>
            </a:extLst>
          </p:cNvPr>
          <p:cNvSpPr txBox="1"/>
          <p:nvPr/>
        </p:nvSpPr>
        <p:spPr>
          <a:xfrm>
            <a:off x="8175371" y="1536247"/>
            <a:ext cx="7169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>
                <a:latin typeface="Fira Sans" panose="020B0503050000020004" pitchFamily="34" charset="0"/>
                <a:ea typeface="Fira Sans" panose="020B0503050000020004" pitchFamily="34" charset="0"/>
              </a:rPr>
              <a:t>u</a:t>
            </a:r>
            <a:r>
              <a:rPr lang="en-US" sz="3200" baseline="-25000">
                <a:latin typeface="Fira Sans" panose="020B0503050000020004" pitchFamily="34" charset="0"/>
                <a:ea typeface="Fira Sans" panose="020B0503050000020004" pitchFamily="34" charset="0"/>
              </a:rPr>
              <a:t>2</a:t>
            </a:r>
            <a:endParaRPr lang="en-US" sz="32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8726324-FD9A-1D41-8B34-90F3FE2EE285}"/>
              </a:ext>
            </a:extLst>
          </p:cNvPr>
          <p:cNvSpPr txBox="1"/>
          <p:nvPr/>
        </p:nvSpPr>
        <p:spPr>
          <a:xfrm>
            <a:off x="8960775" y="1536248"/>
            <a:ext cx="7169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>
                <a:latin typeface="Fira Sans" panose="020B0503050000020004" pitchFamily="34" charset="0"/>
                <a:ea typeface="Fira Sans" panose="020B0503050000020004" pitchFamily="34" charset="0"/>
              </a:rPr>
              <a:t>u</a:t>
            </a:r>
            <a:r>
              <a:rPr lang="en-US" sz="3200" baseline="-25000">
                <a:latin typeface="Fira Sans" panose="020B0503050000020004" pitchFamily="34" charset="0"/>
                <a:ea typeface="Fira Sans" panose="020B0503050000020004" pitchFamily="34" charset="0"/>
              </a:rPr>
              <a:t>3</a:t>
            </a:r>
            <a:endParaRPr lang="en-US" sz="32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48CAA36-8C8A-F645-AFFD-8116F467E794}"/>
              </a:ext>
            </a:extLst>
          </p:cNvPr>
          <p:cNvSpPr txBox="1"/>
          <p:nvPr/>
        </p:nvSpPr>
        <p:spPr>
          <a:xfrm>
            <a:off x="9814666" y="1536249"/>
            <a:ext cx="7169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>
                <a:latin typeface="Fira Sans" panose="020B0503050000020004" pitchFamily="34" charset="0"/>
                <a:ea typeface="Fira Sans" panose="020B0503050000020004" pitchFamily="34" charset="0"/>
              </a:rPr>
              <a:t>...</a:t>
            </a:r>
            <a:endParaRPr lang="en-US" sz="32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904E746-6CFD-DE42-913A-243BCBD7EB12}"/>
              </a:ext>
            </a:extLst>
          </p:cNvPr>
          <p:cNvSpPr txBox="1"/>
          <p:nvPr/>
        </p:nvSpPr>
        <p:spPr>
          <a:xfrm>
            <a:off x="2785896" y="3391599"/>
            <a:ext cx="7169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>
                <a:latin typeface="Fira Sans" panose="020B0503050000020004" pitchFamily="34" charset="0"/>
                <a:ea typeface="Fira Sans" panose="020B0503050000020004" pitchFamily="34" charset="0"/>
              </a:rPr>
              <a:t>*</a:t>
            </a:r>
            <a:endParaRPr lang="en-US" sz="3200" b="1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A9C1C84-D853-3A4C-B91F-9C8CF78041A9}"/>
              </a:ext>
            </a:extLst>
          </p:cNvPr>
          <p:cNvSpPr txBox="1"/>
          <p:nvPr/>
        </p:nvSpPr>
        <p:spPr>
          <a:xfrm>
            <a:off x="6096000" y="3331367"/>
            <a:ext cx="7169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>
                <a:latin typeface="Fira Sans" panose="020B0503050000020004" pitchFamily="34" charset="0"/>
                <a:ea typeface="Fira Sans" panose="020B0503050000020004" pitchFamily="34" charset="0"/>
              </a:rPr>
              <a:t>=</a:t>
            </a:r>
            <a:endParaRPr lang="en-US" sz="3200" b="1">
              <a:latin typeface="Courier" pitchFamily="2" charset="0"/>
              <a:ea typeface="Fira Sans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32798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CB56DAC-68C0-894B-9A55-FD6001D21C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3555" y="487510"/>
            <a:ext cx="2955130" cy="178539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BE7BC6B-3839-F54B-92E1-37D060E61D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487510"/>
            <a:ext cx="2673766" cy="177600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77C62F6-D534-EF4C-9B60-E035F380E9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95014" y="487510"/>
            <a:ext cx="3171436" cy="17760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4EBBA99-6CA1-A44B-8793-EE1EE816D6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7485" y="487510"/>
            <a:ext cx="2673765" cy="17760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094A926-7997-EF43-8BC4-1A58D797F1E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-1881"/>
          <a:stretch/>
        </p:blipFill>
        <p:spPr>
          <a:xfrm>
            <a:off x="157484" y="2434788"/>
            <a:ext cx="3007121" cy="16839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0044212-F291-D94E-89D8-2C95A44A0A6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91292" y="2404808"/>
            <a:ext cx="3007121" cy="16839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BE97CE1-AC56-AB41-9316-1006B1AE751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05007" y="2404808"/>
            <a:ext cx="2444499" cy="168398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3D0B912-B30F-E248-AF31-3D8704C4BAB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19863" y="2418311"/>
            <a:ext cx="2673765" cy="1656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3203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F9F16D4-3646-6C4B-A6FF-2C65ADA572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834" t="6100" r="9734" b="14789"/>
          <a:stretch>
            <a:fillRect/>
          </a:stretch>
        </p:blipFill>
        <p:spPr>
          <a:xfrm>
            <a:off x="815326" y="3688514"/>
            <a:ext cx="4288144" cy="239922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18C566D-BE2F-9B43-9418-C9E7509957E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780" t="4374" r="9480" b="13390"/>
          <a:stretch>
            <a:fillRect/>
          </a:stretch>
        </p:blipFill>
        <p:spPr>
          <a:xfrm>
            <a:off x="779486" y="455336"/>
            <a:ext cx="4347149" cy="2633986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837423FF-E6AE-9049-8506-43FEDDD29689}"/>
              </a:ext>
            </a:extLst>
          </p:cNvPr>
          <p:cNvSpPr txBox="1"/>
          <p:nvPr/>
        </p:nvSpPr>
        <p:spPr>
          <a:xfrm>
            <a:off x="2667444" y="3039675"/>
            <a:ext cx="7169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>
                <a:latin typeface="Fira Sans" panose="020B0503050000020004" pitchFamily="34" charset="0"/>
                <a:ea typeface="Fira Sans" panose="020B0503050000020004" pitchFamily="34" charset="0"/>
              </a:rPr>
              <a:t>E</a:t>
            </a:r>
            <a:r>
              <a:rPr lang="en-US" sz="3200" baseline="-25000">
                <a:latin typeface="Fira Sans" panose="020B0503050000020004" pitchFamily="34" charset="0"/>
                <a:ea typeface="Fira Sans" panose="020B0503050000020004" pitchFamily="34" charset="0"/>
              </a:rPr>
              <a:t>C</a:t>
            </a:r>
            <a:endParaRPr lang="en-US" sz="32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6908E7D-DB6E-954B-8A41-F4CCF90D0EC7}"/>
              </a:ext>
            </a:extLst>
          </p:cNvPr>
          <p:cNvSpPr txBox="1"/>
          <p:nvPr/>
        </p:nvSpPr>
        <p:spPr>
          <a:xfrm>
            <a:off x="2774873" y="6087742"/>
            <a:ext cx="7169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>
                <a:latin typeface="Fira Sans" panose="020B0503050000020004" pitchFamily="34" charset="0"/>
                <a:ea typeface="Fira Sans" panose="020B0503050000020004" pitchFamily="34" charset="0"/>
              </a:rPr>
              <a:t>E</a:t>
            </a:r>
            <a:r>
              <a:rPr lang="en-US" sz="3200" baseline="-25000">
                <a:latin typeface="Fira Sans" panose="020B0503050000020004" pitchFamily="34" charset="0"/>
                <a:ea typeface="Fira Sans" panose="020B0503050000020004" pitchFamily="34" charset="0"/>
              </a:rPr>
              <a:t>L</a:t>
            </a:r>
            <a:endParaRPr lang="en-US" sz="3200">
              <a:latin typeface="Courier" pitchFamily="2" charset="0"/>
              <a:ea typeface="Fira Sans" panose="020B0503050000020004" pitchFamily="34" charset="0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7C160906-FBF0-3842-B838-C116586864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834" t="6100" r="9734" b="14789"/>
          <a:stretch>
            <a:fillRect/>
          </a:stretch>
        </p:blipFill>
        <p:spPr>
          <a:xfrm>
            <a:off x="815326" y="3688514"/>
            <a:ext cx="4288144" cy="2399228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FB099B61-CD05-5140-8292-C748CAFEE3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780" t="4374" r="9480" b="13390"/>
          <a:stretch>
            <a:fillRect/>
          </a:stretch>
        </p:blipFill>
        <p:spPr>
          <a:xfrm>
            <a:off x="779486" y="455336"/>
            <a:ext cx="4347149" cy="2633986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ADF9BE48-47A6-774F-B834-D2821C48A705}"/>
              </a:ext>
            </a:extLst>
          </p:cNvPr>
          <p:cNvSpPr txBox="1"/>
          <p:nvPr/>
        </p:nvSpPr>
        <p:spPr>
          <a:xfrm>
            <a:off x="2667444" y="3039675"/>
            <a:ext cx="7169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>
                <a:latin typeface="Fira Sans" panose="020B0503050000020004" pitchFamily="34" charset="0"/>
                <a:ea typeface="Fira Sans" panose="020B0503050000020004" pitchFamily="34" charset="0"/>
              </a:rPr>
              <a:t>E</a:t>
            </a:r>
            <a:r>
              <a:rPr lang="en-US" sz="3200" baseline="-25000">
                <a:latin typeface="Fira Sans" panose="020B0503050000020004" pitchFamily="34" charset="0"/>
                <a:ea typeface="Fira Sans" panose="020B0503050000020004" pitchFamily="34" charset="0"/>
              </a:rPr>
              <a:t>C</a:t>
            </a:r>
            <a:endParaRPr lang="en-US" sz="32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E5A0559-B5EB-0844-B717-9BDAD018EBA3}"/>
              </a:ext>
            </a:extLst>
          </p:cNvPr>
          <p:cNvSpPr txBox="1"/>
          <p:nvPr/>
        </p:nvSpPr>
        <p:spPr>
          <a:xfrm>
            <a:off x="2774873" y="6087742"/>
            <a:ext cx="7169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>
                <a:latin typeface="Fira Sans" panose="020B0503050000020004" pitchFamily="34" charset="0"/>
                <a:ea typeface="Fira Sans" panose="020B0503050000020004" pitchFamily="34" charset="0"/>
              </a:rPr>
              <a:t>E</a:t>
            </a:r>
            <a:r>
              <a:rPr lang="en-US" sz="3200" baseline="-25000">
                <a:latin typeface="Fira Sans" panose="020B0503050000020004" pitchFamily="34" charset="0"/>
                <a:ea typeface="Fira Sans" panose="020B0503050000020004" pitchFamily="34" charset="0"/>
              </a:rPr>
              <a:t>L</a:t>
            </a:r>
            <a:endParaRPr lang="en-US" sz="32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44" name="Right Arrow 43">
            <a:extLst>
              <a:ext uri="{FF2B5EF4-FFF2-40B4-BE49-F238E27FC236}">
                <a16:creationId xmlns:a16="http://schemas.microsoft.com/office/drawing/2014/main" id="{188016AD-B81B-F24E-BF06-08E8EC3F35DD}"/>
              </a:ext>
            </a:extLst>
          </p:cNvPr>
          <p:cNvSpPr/>
          <p:nvPr/>
        </p:nvSpPr>
        <p:spPr>
          <a:xfrm>
            <a:off x="5520293" y="1650074"/>
            <a:ext cx="1494020" cy="535898"/>
          </a:xfrm>
          <a:prstGeom prst="rightArrow">
            <a:avLst/>
          </a:prstGeom>
          <a:solidFill>
            <a:srgbClr val="192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7CFE6A5-98A0-CE48-9B6D-40DA2165218D}"/>
              </a:ext>
            </a:extLst>
          </p:cNvPr>
          <p:cNvSpPr txBox="1"/>
          <p:nvPr/>
        </p:nvSpPr>
        <p:spPr>
          <a:xfrm>
            <a:off x="5683420" y="1065299"/>
            <a:ext cx="4969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>
                <a:latin typeface="Fira Sans" panose="020B0503050000020004" pitchFamily="34" charset="0"/>
                <a:ea typeface="Fira Sans" panose="020B0503050000020004" pitchFamily="34" charset="0"/>
              </a:rPr>
              <a:t>*</a:t>
            </a:r>
            <a:endParaRPr lang="en-US" sz="3200" b="1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46" name="Right Arrow 45">
            <a:extLst>
              <a:ext uri="{FF2B5EF4-FFF2-40B4-BE49-F238E27FC236}">
                <a16:creationId xmlns:a16="http://schemas.microsoft.com/office/drawing/2014/main" id="{1C8747C5-3ECA-8441-B3C1-A1FE04F17984}"/>
              </a:ext>
            </a:extLst>
          </p:cNvPr>
          <p:cNvSpPr/>
          <p:nvPr/>
        </p:nvSpPr>
        <p:spPr>
          <a:xfrm>
            <a:off x="5415363" y="4683378"/>
            <a:ext cx="1494020" cy="535898"/>
          </a:xfrm>
          <a:prstGeom prst="rightArrow">
            <a:avLst/>
          </a:prstGeom>
          <a:solidFill>
            <a:srgbClr val="192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F1A3CC12-AE4D-2E4B-8E5B-A9830E3C584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677" t="5104" r="9690" b="13502"/>
          <a:stretch/>
        </p:blipFill>
        <p:spPr>
          <a:xfrm>
            <a:off x="7215329" y="3643644"/>
            <a:ext cx="3981240" cy="2462672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8B106FA3-E5BF-214D-A4C5-97A35CCCAE5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799" t="4365" r="9439" b="13251"/>
          <a:stretch/>
        </p:blipFill>
        <p:spPr>
          <a:xfrm>
            <a:off x="7239164" y="476816"/>
            <a:ext cx="3957405" cy="2612506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2FA271F8-0EB7-8647-9555-332DB57E53BF}"/>
              </a:ext>
            </a:extLst>
          </p:cNvPr>
          <p:cNvSpPr txBox="1"/>
          <p:nvPr/>
        </p:nvSpPr>
        <p:spPr>
          <a:xfrm>
            <a:off x="9071692" y="3074096"/>
            <a:ext cx="7169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>
                <a:latin typeface="Fira Sans" panose="020B0503050000020004" pitchFamily="34" charset="0"/>
                <a:ea typeface="Fira Sans" panose="020B0503050000020004" pitchFamily="34" charset="0"/>
              </a:rPr>
              <a:t>V</a:t>
            </a:r>
            <a:r>
              <a:rPr lang="en-US" sz="3200" baseline="-25000">
                <a:latin typeface="Fira Sans" panose="020B0503050000020004" pitchFamily="34" charset="0"/>
                <a:ea typeface="Fira Sans" panose="020B0503050000020004" pitchFamily="34" charset="0"/>
              </a:rPr>
              <a:t>C</a:t>
            </a:r>
            <a:endParaRPr lang="en-US" sz="32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39DC00C-9991-7742-AC43-3B0003EC98DA}"/>
              </a:ext>
            </a:extLst>
          </p:cNvPr>
          <p:cNvSpPr txBox="1"/>
          <p:nvPr/>
        </p:nvSpPr>
        <p:spPr>
          <a:xfrm>
            <a:off x="9058668" y="6075863"/>
            <a:ext cx="7169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>
                <a:latin typeface="Fira Sans" panose="020B0503050000020004" pitchFamily="34" charset="0"/>
                <a:ea typeface="Fira Sans" panose="020B0503050000020004" pitchFamily="34" charset="0"/>
              </a:rPr>
              <a:t>V</a:t>
            </a:r>
            <a:r>
              <a:rPr lang="en-US" sz="3200" baseline="-25000">
                <a:latin typeface="Fira Sans" panose="020B0503050000020004" pitchFamily="34" charset="0"/>
                <a:ea typeface="Fira Sans" panose="020B0503050000020004" pitchFamily="34" charset="0"/>
              </a:rPr>
              <a:t>L</a:t>
            </a:r>
            <a:endParaRPr lang="en-US" sz="3200">
              <a:latin typeface="Courier" pitchFamily="2" charset="0"/>
              <a:ea typeface="Fira Sans" panose="020B0503050000020004" pitchFamily="34" charset="0"/>
            </a:endParaRP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13C68F83-35D5-C64F-9541-C8653884D4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14838" y="-145429"/>
            <a:ext cx="539520" cy="1928498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EF8C365E-9AE6-3847-B510-74BFF6E569C8}"/>
              </a:ext>
            </a:extLst>
          </p:cNvPr>
          <p:cNvSpPr txBox="1"/>
          <p:nvPr/>
        </p:nvSpPr>
        <p:spPr>
          <a:xfrm>
            <a:off x="5636808" y="4025400"/>
            <a:ext cx="4969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>
                <a:latin typeface="Fira Sans" panose="020B0503050000020004" pitchFamily="34" charset="0"/>
                <a:ea typeface="Fira Sans" panose="020B0503050000020004" pitchFamily="34" charset="0"/>
              </a:rPr>
              <a:t>*</a:t>
            </a:r>
            <a:endParaRPr lang="en-US" sz="3200" b="1">
              <a:latin typeface="Courier" pitchFamily="2" charset="0"/>
              <a:ea typeface="Fira Sans" panose="020B0503050000020004" pitchFamily="34" charset="0"/>
            </a:endParaRP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CF0E8B81-1603-B24C-956F-1A26A0A736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68226" y="2966837"/>
            <a:ext cx="496950" cy="1776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9083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8E011EC-718A-144F-982C-56BE953D41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590" t="5413" r="9878" b="14895"/>
          <a:stretch/>
        </p:blipFill>
        <p:spPr>
          <a:xfrm>
            <a:off x="254831" y="3473870"/>
            <a:ext cx="4347149" cy="239922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F9F16D4-3646-6C4B-A6FF-2C65ADA572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834" t="6100" r="9734" b="14789"/>
          <a:stretch>
            <a:fillRect/>
          </a:stretch>
        </p:blipFill>
        <p:spPr>
          <a:xfrm>
            <a:off x="6721451" y="3473870"/>
            <a:ext cx="4288144" cy="239922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18C566D-BE2F-9B43-9418-C9E7509957E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780" t="4374" r="9480" b="13390"/>
          <a:stretch>
            <a:fillRect/>
          </a:stretch>
        </p:blipFill>
        <p:spPr>
          <a:xfrm>
            <a:off x="6685611" y="240692"/>
            <a:ext cx="4347149" cy="263398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E7A8824-5840-AF48-8C7D-20886C69D8B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914" t="4799" r="9257" b="12857"/>
          <a:stretch/>
        </p:blipFill>
        <p:spPr>
          <a:xfrm>
            <a:off x="254832" y="227721"/>
            <a:ext cx="4347149" cy="2654951"/>
          </a:xfrm>
          <a:prstGeom prst="rect">
            <a:avLst/>
          </a:prstGeom>
        </p:spPr>
      </p:pic>
      <p:sp>
        <p:nvSpPr>
          <p:cNvPr id="18" name="Right Arrow 17">
            <a:extLst>
              <a:ext uri="{FF2B5EF4-FFF2-40B4-BE49-F238E27FC236}">
                <a16:creationId xmlns:a16="http://schemas.microsoft.com/office/drawing/2014/main" id="{68BFE4EE-3F72-F94E-A535-1F7783D445BD}"/>
              </a:ext>
            </a:extLst>
          </p:cNvPr>
          <p:cNvSpPr/>
          <p:nvPr/>
        </p:nvSpPr>
        <p:spPr>
          <a:xfrm>
            <a:off x="5009440" y="1435430"/>
            <a:ext cx="1494020" cy="535898"/>
          </a:xfrm>
          <a:prstGeom prst="rightArrow">
            <a:avLst/>
          </a:prstGeom>
          <a:solidFill>
            <a:srgbClr val="192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02549E0-2D7F-8142-A7F1-1A366D59F95C}"/>
              </a:ext>
            </a:extLst>
          </p:cNvPr>
          <p:cNvSpPr txBox="1"/>
          <p:nvPr/>
        </p:nvSpPr>
        <p:spPr>
          <a:xfrm>
            <a:off x="4904510" y="985411"/>
            <a:ext cx="4969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>
                <a:latin typeface="Fira Sans" panose="020B0503050000020004" pitchFamily="34" charset="0"/>
                <a:ea typeface="Fira Sans" panose="020B0503050000020004" pitchFamily="34" charset="0"/>
              </a:rPr>
              <a:t>*</a:t>
            </a:r>
            <a:endParaRPr lang="en-US" sz="3200" b="1">
              <a:latin typeface="Courier" pitchFamily="2" charset="0"/>
              <a:ea typeface="Fira Sans" panose="020B0503050000020004" pitchFamily="34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C0BD3FB-06D6-DD49-B2E6-F2B81B12E1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56196" y="805533"/>
            <a:ext cx="850012" cy="749663"/>
          </a:xfrm>
          <a:prstGeom prst="rect">
            <a:avLst/>
          </a:prstGeom>
        </p:spPr>
      </p:pic>
      <p:sp>
        <p:nvSpPr>
          <p:cNvPr id="23" name="Right Arrow 22">
            <a:extLst>
              <a:ext uri="{FF2B5EF4-FFF2-40B4-BE49-F238E27FC236}">
                <a16:creationId xmlns:a16="http://schemas.microsoft.com/office/drawing/2014/main" id="{831813D3-FC52-834F-BF1B-0AFB663BBE55}"/>
              </a:ext>
            </a:extLst>
          </p:cNvPr>
          <p:cNvSpPr/>
          <p:nvPr/>
        </p:nvSpPr>
        <p:spPr>
          <a:xfrm>
            <a:off x="5009720" y="4468734"/>
            <a:ext cx="1494020" cy="535898"/>
          </a:xfrm>
          <a:prstGeom prst="rightArrow">
            <a:avLst/>
          </a:prstGeom>
          <a:solidFill>
            <a:srgbClr val="192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79DDCEF-4EFD-8042-B853-835B0A6E6BBF}"/>
              </a:ext>
            </a:extLst>
          </p:cNvPr>
          <p:cNvSpPr txBox="1"/>
          <p:nvPr/>
        </p:nvSpPr>
        <p:spPr>
          <a:xfrm>
            <a:off x="4904790" y="4018715"/>
            <a:ext cx="4969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>
                <a:latin typeface="Fira Sans" panose="020B0503050000020004" pitchFamily="34" charset="0"/>
                <a:ea typeface="Fira Sans" panose="020B0503050000020004" pitchFamily="34" charset="0"/>
              </a:rPr>
              <a:t>*</a:t>
            </a:r>
            <a:endParaRPr lang="en-US" sz="3200" b="1">
              <a:latin typeface="Courier" pitchFamily="2" charset="0"/>
              <a:ea typeface="Fira Sans" panose="020B0503050000020004" pitchFamily="34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07D360F9-555F-9449-90B2-2974749752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56476" y="3838837"/>
            <a:ext cx="850012" cy="749663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37F2D03E-CDF5-C34E-9F09-84FD3699E719}"/>
              </a:ext>
            </a:extLst>
          </p:cNvPr>
          <p:cNvSpPr txBox="1"/>
          <p:nvPr/>
        </p:nvSpPr>
        <p:spPr>
          <a:xfrm>
            <a:off x="2069946" y="2825031"/>
            <a:ext cx="7169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>
                <a:latin typeface="Fira Sans" panose="020B0503050000020004" pitchFamily="34" charset="0"/>
                <a:ea typeface="Fira Sans" panose="020B0503050000020004" pitchFamily="34" charset="0"/>
              </a:rPr>
              <a:t>I</a:t>
            </a:r>
            <a:r>
              <a:rPr lang="en-US" sz="3200" baseline="-25000">
                <a:latin typeface="Fira Sans" panose="020B0503050000020004" pitchFamily="34" charset="0"/>
                <a:ea typeface="Fira Sans" panose="020B0503050000020004" pitchFamily="34" charset="0"/>
              </a:rPr>
              <a:t>C</a:t>
            </a:r>
            <a:endParaRPr lang="en-US" sz="32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4767D94-8922-AC4F-AEDF-C6700B0DA804}"/>
              </a:ext>
            </a:extLst>
          </p:cNvPr>
          <p:cNvSpPr txBox="1"/>
          <p:nvPr/>
        </p:nvSpPr>
        <p:spPr>
          <a:xfrm>
            <a:off x="2135821" y="5851749"/>
            <a:ext cx="7169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>
                <a:latin typeface="Fira Sans" panose="020B0503050000020004" pitchFamily="34" charset="0"/>
                <a:ea typeface="Fira Sans" panose="020B0503050000020004" pitchFamily="34" charset="0"/>
              </a:rPr>
              <a:t>I</a:t>
            </a:r>
            <a:r>
              <a:rPr lang="en-US" sz="3200" baseline="-25000">
                <a:latin typeface="Fira Sans" panose="020B0503050000020004" pitchFamily="34" charset="0"/>
                <a:ea typeface="Fira Sans" panose="020B0503050000020004" pitchFamily="34" charset="0"/>
              </a:rPr>
              <a:t>L</a:t>
            </a:r>
            <a:endParaRPr lang="en-US" sz="32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37423FF-E6AE-9049-8506-43FEDDD29689}"/>
              </a:ext>
            </a:extLst>
          </p:cNvPr>
          <p:cNvSpPr txBox="1"/>
          <p:nvPr/>
        </p:nvSpPr>
        <p:spPr>
          <a:xfrm>
            <a:off x="8573569" y="2825031"/>
            <a:ext cx="7169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>
                <a:latin typeface="Fira Sans" panose="020B0503050000020004" pitchFamily="34" charset="0"/>
                <a:ea typeface="Fira Sans" panose="020B0503050000020004" pitchFamily="34" charset="0"/>
              </a:rPr>
              <a:t>E</a:t>
            </a:r>
            <a:r>
              <a:rPr lang="en-US" sz="3200" baseline="-25000">
                <a:latin typeface="Fira Sans" panose="020B0503050000020004" pitchFamily="34" charset="0"/>
                <a:ea typeface="Fira Sans" panose="020B0503050000020004" pitchFamily="34" charset="0"/>
              </a:rPr>
              <a:t>C</a:t>
            </a:r>
            <a:endParaRPr lang="en-US" sz="32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6908E7D-DB6E-954B-8A41-F4CCF90D0EC7}"/>
              </a:ext>
            </a:extLst>
          </p:cNvPr>
          <p:cNvSpPr txBox="1"/>
          <p:nvPr/>
        </p:nvSpPr>
        <p:spPr>
          <a:xfrm>
            <a:off x="8680998" y="5873098"/>
            <a:ext cx="7169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>
                <a:latin typeface="Fira Sans" panose="020B0503050000020004" pitchFamily="34" charset="0"/>
                <a:ea typeface="Fira Sans" panose="020B0503050000020004" pitchFamily="34" charset="0"/>
              </a:rPr>
              <a:t>E</a:t>
            </a:r>
            <a:r>
              <a:rPr lang="en-US" sz="3200" baseline="-25000">
                <a:latin typeface="Fira Sans" panose="020B0503050000020004" pitchFamily="34" charset="0"/>
                <a:ea typeface="Fira Sans" panose="020B0503050000020004" pitchFamily="34" charset="0"/>
              </a:rPr>
              <a:t>L</a:t>
            </a:r>
            <a:endParaRPr lang="en-US" sz="32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9580E413-A209-AD43-ADF1-F5B37081F427}"/>
              </a:ext>
            </a:extLst>
          </p:cNvPr>
          <p:cNvSpPr/>
          <p:nvPr/>
        </p:nvSpPr>
        <p:spPr>
          <a:xfrm>
            <a:off x="11426418" y="1435430"/>
            <a:ext cx="1494020" cy="535898"/>
          </a:xfrm>
          <a:prstGeom prst="rightArrow">
            <a:avLst/>
          </a:prstGeom>
          <a:solidFill>
            <a:srgbClr val="192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47C62A0-5337-894A-9A9C-5358B6053466}"/>
              </a:ext>
            </a:extLst>
          </p:cNvPr>
          <p:cNvSpPr txBox="1"/>
          <p:nvPr/>
        </p:nvSpPr>
        <p:spPr>
          <a:xfrm>
            <a:off x="11589545" y="850655"/>
            <a:ext cx="4969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>
                <a:latin typeface="Fira Sans" panose="020B0503050000020004" pitchFamily="34" charset="0"/>
                <a:ea typeface="Fira Sans" panose="020B0503050000020004" pitchFamily="34" charset="0"/>
              </a:rPr>
              <a:t>*</a:t>
            </a:r>
            <a:endParaRPr lang="en-US" sz="3200" b="1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30" name="Right Arrow 29">
            <a:extLst>
              <a:ext uri="{FF2B5EF4-FFF2-40B4-BE49-F238E27FC236}">
                <a16:creationId xmlns:a16="http://schemas.microsoft.com/office/drawing/2014/main" id="{176FAF34-B78B-794E-9953-8A67588BB551}"/>
              </a:ext>
            </a:extLst>
          </p:cNvPr>
          <p:cNvSpPr/>
          <p:nvPr/>
        </p:nvSpPr>
        <p:spPr>
          <a:xfrm>
            <a:off x="11321488" y="4468734"/>
            <a:ext cx="1494020" cy="535898"/>
          </a:xfrm>
          <a:prstGeom prst="rightArrow">
            <a:avLst/>
          </a:prstGeom>
          <a:solidFill>
            <a:srgbClr val="192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4040038D-1611-2C46-81E7-9F7A4468E9A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9677" t="5104" r="9690" b="13502"/>
          <a:stretch/>
        </p:blipFill>
        <p:spPr>
          <a:xfrm>
            <a:off x="13121454" y="3429000"/>
            <a:ext cx="3981240" cy="2462672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90980E93-5572-C045-8F6B-918665F3FBB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8799" t="4365" r="9439" b="13251"/>
          <a:stretch/>
        </p:blipFill>
        <p:spPr>
          <a:xfrm>
            <a:off x="13145289" y="262172"/>
            <a:ext cx="3957405" cy="2612506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5B1354A7-0E4D-674A-AF7C-660E2DE57E5A}"/>
              </a:ext>
            </a:extLst>
          </p:cNvPr>
          <p:cNvSpPr txBox="1"/>
          <p:nvPr/>
        </p:nvSpPr>
        <p:spPr>
          <a:xfrm>
            <a:off x="15140711" y="2843605"/>
            <a:ext cx="7169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>
                <a:latin typeface="Fira Sans" panose="020B0503050000020004" pitchFamily="34" charset="0"/>
                <a:ea typeface="Fira Sans" panose="020B0503050000020004" pitchFamily="34" charset="0"/>
              </a:rPr>
              <a:t>V</a:t>
            </a:r>
            <a:r>
              <a:rPr lang="en-US" sz="3200" baseline="-25000">
                <a:latin typeface="Fira Sans" panose="020B0503050000020004" pitchFamily="34" charset="0"/>
                <a:ea typeface="Fira Sans" panose="020B0503050000020004" pitchFamily="34" charset="0"/>
              </a:rPr>
              <a:t>C</a:t>
            </a:r>
            <a:endParaRPr lang="en-US" sz="32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C4C63BF-43A6-F343-A9C0-A9989969EDA9}"/>
              </a:ext>
            </a:extLst>
          </p:cNvPr>
          <p:cNvSpPr txBox="1"/>
          <p:nvPr/>
        </p:nvSpPr>
        <p:spPr>
          <a:xfrm>
            <a:off x="15248140" y="5891672"/>
            <a:ext cx="7169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>
                <a:latin typeface="Fira Sans" panose="020B0503050000020004" pitchFamily="34" charset="0"/>
                <a:ea typeface="Fira Sans" panose="020B0503050000020004" pitchFamily="34" charset="0"/>
              </a:rPr>
              <a:t>V</a:t>
            </a:r>
            <a:r>
              <a:rPr lang="en-US" sz="3200" baseline="-25000">
                <a:latin typeface="Fira Sans" panose="020B0503050000020004" pitchFamily="34" charset="0"/>
                <a:ea typeface="Fira Sans" panose="020B0503050000020004" pitchFamily="34" charset="0"/>
              </a:rPr>
              <a:t>L</a:t>
            </a:r>
            <a:endParaRPr lang="en-US" sz="32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37" name="Right Arrow 36">
            <a:extLst>
              <a:ext uri="{FF2B5EF4-FFF2-40B4-BE49-F238E27FC236}">
                <a16:creationId xmlns:a16="http://schemas.microsoft.com/office/drawing/2014/main" id="{B465CA21-83B3-2946-96DA-2C2F0E777106}"/>
              </a:ext>
            </a:extLst>
          </p:cNvPr>
          <p:cNvSpPr/>
          <p:nvPr/>
        </p:nvSpPr>
        <p:spPr>
          <a:xfrm>
            <a:off x="17327545" y="1435430"/>
            <a:ext cx="630671" cy="535898"/>
          </a:xfrm>
          <a:prstGeom prst="rightArrow">
            <a:avLst/>
          </a:prstGeom>
          <a:solidFill>
            <a:srgbClr val="192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ight Arrow 37">
            <a:extLst>
              <a:ext uri="{FF2B5EF4-FFF2-40B4-BE49-F238E27FC236}">
                <a16:creationId xmlns:a16="http://schemas.microsoft.com/office/drawing/2014/main" id="{109DA3B9-BD0E-5843-BA7F-56D78B16193E}"/>
              </a:ext>
            </a:extLst>
          </p:cNvPr>
          <p:cNvSpPr/>
          <p:nvPr/>
        </p:nvSpPr>
        <p:spPr>
          <a:xfrm>
            <a:off x="17328961" y="4320551"/>
            <a:ext cx="629255" cy="535898"/>
          </a:xfrm>
          <a:prstGeom prst="rightArrow">
            <a:avLst/>
          </a:prstGeom>
          <a:solidFill>
            <a:srgbClr val="192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70E4392-A382-F043-8CD4-77EC45D08873}"/>
              </a:ext>
            </a:extLst>
          </p:cNvPr>
          <p:cNvSpPr txBox="1"/>
          <p:nvPr/>
        </p:nvSpPr>
        <p:spPr>
          <a:xfrm>
            <a:off x="17986606" y="1420667"/>
            <a:ext cx="19653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>
                <a:latin typeface="Fira Sans" panose="020B0503050000020004" pitchFamily="34" charset="0"/>
                <a:ea typeface="Fira Sans" panose="020B0503050000020004" pitchFamily="34" charset="0"/>
              </a:rPr>
              <a:t>mean(</a:t>
            </a:r>
            <a:r>
              <a:rPr lang="en-US" sz="3200" b="1">
                <a:latin typeface="Fira Sans" panose="020B0503050000020004" pitchFamily="34" charset="0"/>
                <a:ea typeface="Fira Sans" panose="020B0503050000020004" pitchFamily="34" charset="0"/>
              </a:rPr>
              <a:t>V</a:t>
            </a:r>
            <a:r>
              <a:rPr lang="en-US" sz="3200" baseline="-25000">
                <a:latin typeface="Fira Sans" panose="020B0503050000020004" pitchFamily="34" charset="0"/>
                <a:ea typeface="Fira Sans" panose="020B0503050000020004" pitchFamily="34" charset="0"/>
              </a:rPr>
              <a:t>C</a:t>
            </a:r>
            <a:r>
              <a:rPr lang="en-US" sz="3200">
                <a:latin typeface="Fira Sans" panose="020B0503050000020004" pitchFamily="34" charset="0"/>
                <a:ea typeface="Fira Sans" panose="020B0503050000020004" pitchFamily="34" charset="0"/>
              </a:rPr>
              <a:t>)</a:t>
            </a:r>
            <a:endParaRPr lang="en-US" sz="32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4B9E340-28F9-7C40-94F2-A49DC3EBFF47}"/>
              </a:ext>
            </a:extLst>
          </p:cNvPr>
          <p:cNvSpPr txBox="1"/>
          <p:nvPr/>
        </p:nvSpPr>
        <p:spPr>
          <a:xfrm>
            <a:off x="18046566" y="4290205"/>
            <a:ext cx="18453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>
                <a:latin typeface="Fira Sans" panose="020B0503050000020004" pitchFamily="34" charset="0"/>
                <a:ea typeface="Fira Sans" panose="020B0503050000020004" pitchFamily="34" charset="0"/>
              </a:rPr>
              <a:t>mean(</a:t>
            </a:r>
            <a:r>
              <a:rPr lang="en-US" sz="3200" b="1">
                <a:latin typeface="Fira Sans" panose="020B0503050000020004" pitchFamily="34" charset="0"/>
                <a:ea typeface="Fira Sans" panose="020B0503050000020004" pitchFamily="34" charset="0"/>
              </a:rPr>
              <a:t>V</a:t>
            </a:r>
            <a:r>
              <a:rPr lang="en-US" sz="3200" baseline="-25000">
                <a:latin typeface="Fira Sans" panose="020B0503050000020004" pitchFamily="34" charset="0"/>
                <a:ea typeface="Fira Sans" panose="020B0503050000020004" pitchFamily="34" charset="0"/>
              </a:rPr>
              <a:t>L</a:t>
            </a:r>
            <a:r>
              <a:rPr lang="en-US" sz="3200">
                <a:latin typeface="Fira Sans" panose="020B0503050000020004" pitchFamily="34" charset="0"/>
                <a:ea typeface="Fira Sans" panose="020B0503050000020004" pitchFamily="34" charset="0"/>
              </a:rPr>
              <a:t>)</a:t>
            </a:r>
            <a:endParaRPr lang="en-US" sz="3200">
              <a:latin typeface="Courier" pitchFamily="2" charset="0"/>
              <a:ea typeface="Fira Sans" panose="020B05030500000200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4FD9BDE-FDAC-A043-8274-7A48DC92268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120963" y="449705"/>
            <a:ext cx="312975" cy="1118720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0095577E-EAA7-6548-87E4-61F72A990620}"/>
              </a:ext>
            </a:extLst>
          </p:cNvPr>
          <p:cNvSpPr txBox="1"/>
          <p:nvPr/>
        </p:nvSpPr>
        <p:spPr>
          <a:xfrm>
            <a:off x="11542933" y="3810756"/>
            <a:ext cx="4969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>
                <a:latin typeface="Fira Sans" panose="020B0503050000020004" pitchFamily="34" charset="0"/>
                <a:ea typeface="Fira Sans" panose="020B0503050000020004" pitchFamily="34" charset="0"/>
              </a:rPr>
              <a:t>*</a:t>
            </a:r>
            <a:endParaRPr lang="en-US" sz="3200" b="1">
              <a:latin typeface="Courier" pitchFamily="2" charset="0"/>
              <a:ea typeface="Fira Sans" panose="020B0503050000020004" pitchFamily="34" charset="0"/>
            </a:endParaRP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99721D53-63D6-BE45-BB8C-982EE084BE2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074351" y="3409806"/>
            <a:ext cx="312975" cy="1118720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A15E1928-1B1B-C940-8604-33EC914EB1DC}"/>
              </a:ext>
            </a:extLst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FCFCFC"/>
              </a:clrFrom>
              <a:clrTo>
                <a:srgbClr val="FCFCFC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5505" y="-1733"/>
            <a:ext cx="4305300" cy="284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7691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C9C6CB4A-CE17-A249-9F84-B9BB5E462D32}"/>
              </a:ext>
            </a:extLst>
          </p:cNvPr>
          <p:cNvSpPr txBox="1"/>
          <p:nvPr/>
        </p:nvSpPr>
        <p:spPr>
          <a:xfrm>
            <a:off x="852506" y="2192869"/>
            <a:ext cx="7494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Fira Sans" panose="020B0503050000020004" pitchFamily="34" charset="0"/>
                <a:ea typeface="Fira Sans" panose="020B0503050000020004" pitchFamily="34" charset="0"/>
              </a:rPr>
              <a:t>a</a:t>
            </a:r>
            <a:endParaRPr lang="en-US" sz="2800">
              <a:latin typeface="Courier" pitchFamily="2" charset="0"/>
              <a:ea typeface="Fira Sans" panose="020B0503050000020004" pitchFamily="34" charset="0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0B1594F-FA20-BF40-BB71-3814E7B1A831}"/>
              </a:ext>
            </a:extLst>
          </p:cNvPr>
          <p:cNvCxnSpPr>
            <a:cxnSpLocks/>
          </p:cNvCxnSpPr>
          <p:nvPr/>
        </p:nvCxnSpPr>
        <p:spPr>
          <a:xfrm flipV="1">
            <a:off x="1478673" y="1013897"/>
            <a:ext cx="1687577" cy="1500673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5CA5CD0-6E65-B84E-8D68-BF5633107E2D}"/>
              </a:ext>
            </a:extLst>
          </p:cNvPr>
          <p:cNvCxnSpPr>
            <a:cxnSpLocks/>
            <a:stCxn id="25" idx="6"/>
            <a:endCxn id="49" idx="2"/>
          </p:cNvCxnSpPr>
          <p:nvPr/>
        </p:nvCxnSpPr>
        <p:spPr>
          <a:xfrm flipV="1">
            <a:off x="1478673" y="3049636"/>
            <a:ext cx="1704654" cy="152214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854C94B1-C95D-E746-85AF-F7EB07FC2828}"/>
              </a:ext>
            </a:extLst>
          </p:cNvPr>
          <p:cNvSpPr/>
          <p:nvPr/>
        </p:nvSpPr>
        <p:spPr>
          <a:xfrm>
            <a:off x="975753" y="2226002"/>
            <a:ext cx="502920" cy="5029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69E5A49-DD4A-6D41-BAE1-36D7B2D98D81}"/>
              </a:ext>
            </a:extLst>
          </p:cNvPr>
          <p:cNvSpPr txBox="1"/>
          <p:nvPr/>
        </p:nvSpPr>
        <p:spPr>
          <a:xfrm>
            <a:off x="867496" y="2962227"/>
            <a:ext cx="7494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Fira Sans" panose="020B0503050000020004" pitchFamily="34" charset="0"/>
                <a:ea typeface="Fira Sans" panose="020B0503050000020004" pitchFamily="34" charset="0"/>
              </a:rPr>
              <a:t>b</a:t>
            </a:r>
            <a:endParaRPr lang="en-US" sz="28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2EE0126-280B-F44D-8923-3C786EF0CE23}"/>
              </a:ext>
            </a:extLst>
          </p:cNvPr>
          <p:cNvSpPr/>
          <p:nvPr/>
        </p:nvSpPr>
        <p:spPr>
          <a:xfrm>
            <a:off x="975753" y="2950390"/>
            <a:ext cx="502920" cy="5029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F19AD59-E551-7F48-A005-6D7B2DD60649}"/>
              </a:ext>
            </a:extLst>
          </p:cNvPr>
          <p:cNvSpPr txBox="1"/>
          <p:nvPr/>
        </p:nvSpPr>
        <p:spPr>
          <a:xfrm>
            <a:off x="3034170" y="912296"/>
            <a:ext cx="7494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Fira Sans" panose="020B0503050000020004" pitchFamily="34" charset="0"/>
                <a:ea typeface="Fira Sans" panose="020B0503050000020004" pitchFamily="34" charset="0"/>
              </a:rPr>
              <a:t>c</a:t>
            </a:r>
            <a:endParaRPr lang="en-US" sz="28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835EE903-9468-134F-9E36-6C9B2406E926}"/>
              </a:ext>
            </a:extLst>
          </p:cNvPr>
          <p:cNvSpPr/>
          <p:nvPr/>
        </p:nvSpPr>
        <p:spPr>
          <a:xfrm>
            <a:off x="3166250" y="905232"/>
            <a:ext cx="502920" cy="5029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D18F1C5-609B-0443-B4AE-9DA1525C83B5}"/>
              </a:ext>
            </a:extLst>
          </p:cNvPr>
          <p:cNvSpPr txBox="1"/>
          <p:nvPr/>
        </p:nvSpPr>
        <p:spPr>
          <a:xfrm>
            <a:off x="8446593" y="5208168"/>
            <a:ext cx="17529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rgbClr val="87A7D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layer 3</a:t>
            </a:r>
            <a:endParaRPr lang="en-US" sz="2800">
              <a:solidFill>
                <a:srgbClr val="87A7D0"/>
              </a:solidFill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51649C9-06E0-1043-B0E4-6C4905B14731}"/>
              </a:ext>
            </a:extLst>
          </p:cNvPr>
          <p:cNvSpPr txBox="1"/>
          <p:nvPr/>
        </p:nvSpPr>
        <p:spPr>
          <a:xfrm>
            <a:off x="3051247" y="2805240"/>
            <a:ext cx="7494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Fira Sans" panose="020B0503050000020004" pitchFamily="34" charset="0"/>
                <a:ea typeface="Fira Sans" panose="020B0503050000020004" pitchFamily="34" charset="0"/>
              </a:rPr>
              <a:t>d</a:t>
            </a:r>
            <a:endParaRPr lang="en-US" sz="28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7A9E304D-0809-F14A-A3CA-43C17E716D4B}"/>
              </a:ext>
            </a:extLst>
          </p:cNvPr>
          <p:cNvSpPr/>
          <p:nvPr/>
        </p:nvSpPr>
        <p:spPr>
          <a:xfrm>
            <a:off x="3183327" y="2798176"/>
            <a:ext cx="502920" cy="5029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CE26F33-2CF9-B44D-BF40-CDFC5D90895D}"/>
              </a:ext>
            </a:extLst>
          </p:cNvPr>
          <p:cNvSpPr txBox="1"/>
          <p:nvPr/>
        </p:nvSpPr>
        <p:spPr>
          <a:xfrm>
            <a:off x="3034170" y="4668734"/>
            <a:ext cx="7494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Fira Sans" panose="020B0503050000020004" pitchFamily="34" charset="0"/>
                <a:ea typeface="Fira Sans" panose="020B0503050000020004" pitchFamily="34" charset="0"/>
              </a:rPr>
              <a:t>e</a:t>
            </a:r>
            <a:endParaRPr lang="en-US" sz="28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50AB92A7-30A3-5645-8EE0-776AB791A814}"/>
              </a:ext>
            </a:extLst>
          </p:cNvPr>
          <p:cNvSpPr/>
          <p:nvPr/>
        </p:nvSpPr>
        <p:spPr>
          <a:xfrm>
            <a:off x="3166250" y="4661670"/>
            <a:ext cx="502920" cy="5029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AA9ED052-C63C-9148-92FF-7DCAA7DCB39E}"/>
              </a:ext>
            </a:extLst>
          </p:cNvPr>
          <p:cNvCxnSpPr>
            <a:cxnSpLocks/>
            <a:endCxn id="51" idx="3"/>
          </p:cNvCxnSpPr>
          <p:nvPr/>
        </p:nvCxnSpPr>
        <p:spPr>
          <a:xfrm>
            <a:off x="1486917" y="3243343"/>
            <a:ext cx="1752984" cy="1847596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C830AE83-D590-7B4F-B6E5-5705542BEF15}"/>
              </a:ext>
            </a:extLst>
          </p:cNvPr>
          <p:cNvCxnSpPr>
            <a:cxnSpLocks/>
            <a:stCxn id="25" idx="6"/>
            <a:endCxn id="30" idx="2"/>
          </p:cNvCxnSpPr>
          <p:nvPr/>
        </p:nvCxnSpPr>
        <p:spPr>
          <a:xfrm flipV="1">
            <a:off x="1478673" y="1156692"/>
            <a:ext cx="1687577" cy="2045158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422D4D2D-7593-DC4B-8F80-78FA510F8798}"/>
              </a:ext>
            </a:extLst>
          </p:cNvPr>
          <p:cNvCxnSpPr>
            <a:cxnSpLocks/>
            <a:stCxn id="23" idx="6"/>
          </p:cNvCxnSpPr>
          <p:nvPr/>
        </p:nvCxnSpPr>
        <p:spPr>
          <a:xfrm>
            <a:off x="1478673" y="2477462"/>
            <a:ext cx="1744151" cy="457401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7144AD34-AF20-924A-BA5A-67DF4D7497ED}"/>
              </a:ext>
            </a:extLst>
          </p:cNvPr>
          <p:cNvCxnSpPr>
            <a:cxnSpLocks/>
            <a:stCxn id="23" idx="6"/>
            <a:endCxn id="51" idx="2"/>
          </p:cNvCxnSpPr>
          <p:nvPr/>
        </p:nvCxnSpPr>
        <p:spPr>
          <a:xfrm>
            <a:off x="1478673" y="2477462"/>
            <a:ext cx="1687577" cy="2435668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DC268CCC-E6E7-4D4A-80E5-9046ED8AEEA8}"/>
              </a:ext>
            </a:extLst>
          </p:cNvPr>
          <p:cNvSpPr txBox="1"/>
          <p:nvPr/>
        </p:nvSpPr>
        <p:spPr>
          <a:xfrm>
            <a:off x="5914780" y="912296"/>
            <a:ext cx="7494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Fira Sans" panose="020B0503050000020004" pitchFamily="34" charset="0"/>
                <a:ea typeface="Fira Sans" panose="020B0503050000020004" pitchFamily="34" charset="0"/>
              </a:rPr>
              <a:t>f</a:t>
            </a:r>
            <a:endParaRPr lang="en-US" sz="28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5C4335F6-5392-1444-A05B-A5CFE27CAFA4}"/>
              </a:ext>
            </a:extLst>
          </p:cNvPr>
          <p:cNvSpPr/>
          <p:nvPr/>
        </p:nvSpPr>
        <p:spPr>
          <a:xfrm>
            <a:off x="6046860" y="905232"/>
            <a:ext cx="502920" cy="5029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2B64A24A-0DA6-3F46-8802-B29C69B4F9CF}"/>
              </a:ext>
            </a:extLst>
          </p:cNvPr>
          <p:cNvSpPr txBox="1"/>
          <p:nvPr/>
        </p:nvSpPr>
        <p:spPr>
          <a:xfrm>
            <a:off x="5931857" y="2775260"/>
            <a:ext cx="7494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Fira Sans" panose="020B0503050000020004" pitchFamily="34" charset="0"/>
                <a:ea typeface="Fira Sans" panose="020B0503050000020004" pitchFamily="34" charset="0"/>
              </a:rPr>
              <a:t>g</a:t>
            </a:r>
            <a:endParaRPr lang="en-US" sz="28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B7BE8D63-4330-F14A-9E46-A0EBDE68C9EB}"/>
              </a:ext>
            </a:extLst>
          </p:cNvPr>
          <p:cNvSpPr/>
          <p:nvPr/>
        </p:nvSpPr>
        <p:spPr>
          <a:xfrm>
            <a:off x="6063937" y="2813166"/>
            <a:ext cx="502920" cy="5029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506ACEC-0641-F645-B43A-B8ACBA50EA2F}"/>
              </a:ext>
            </a:extLst>
          </p:cNvPr>
          <p:cNvSpPr txBox="1"/>
          <p:nvPr/>
        </p:nvSpPr>
        <p:spPr>
          <a:xfrm>
            <a:off x="5914780" y="4668734"/>
            <a:ext cx="7494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Fira Sans" panose="020B0503050000020004" pitchFamily="34" charset="0"/>
                <a:ea typeface="Fira Sans" panose="020B0503050000020004" pitchFamily="34" charset="0"/>
              </a:rPr>
              <a:t>h</a:t>
            </a:r>
            <a:endParaRPr lang="en-US" sz="28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3EFDEADB-CAD7-1D4F-A3F9-DFF0B327952E}"/>
              </a:ext>
            </a:extLst>
          </p:cNvPr>
          <p:cNvSpPr/>
          <p:nvPr/>
        </p:nvSpPr>
        <p:spPr>
          <a:xfrm>
            <a:off x="6046860" y="4661670"/>
            <a:ext cx="502920" cy="5029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14627F8E-6672-CF41-98A5-943278CC9CDD}"/>
              </a:ext>
            </a:extLst>
          </p:cNvPr>
          <p:cNvCxnSpPr>
            <a:cxnSpLocks/>
            <a:endCxn id="67" idx="2"/>
          </p:cNvCxnSpPr>
          <p:nvPr/>
        </p:nvCxnSpPr>
        <p:spPr>
          <a:xfrm>
            <a:off x="3669170" y="1155803"/>
            <a:ext cx="2377690" cy="889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AD09CBD9-0028-2842-BF10-54E44CA0CA38}"/>
              </a:ext>
            </a:extLst>
          </p:cNvPr>
          <p:cNvCxnSpPr>
            <a:cxnSpLocks/>
            <a:stCxn id="30" idx="6"/>
            <a:endCxn id="69" idx="2"/>
          </p:cNvCxnSpPr>
          <p:nvPr/>
        </p:nvCxnSpPr>
        <p:spPr>
          <a:xfrm>
            <a:off x="3669170" y="1156692"/>
            <a:ext cx="2394767" cy="1907934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5699AF46-92BF-524B-B7C5-9FEE3DC289D6}"/>
              </a:ext>
            </a:extLst>
          </p:cNvPr>
          <p:cNvCxnSpPr>
            <a:cxnSpLocks/>
            <a:stCxn id="30" idx="6"/>
            <a:endCxn id="71" idx="1"/>
          </p:cNvCxnSpPr>
          <p:nvPr/>
        </p:nvCxnSpPr>
        <p:spPr>
          <a:xfrm>
            <a:off x="3669170" y="1156692"/>
            <a:ext cx="2451341" cy="3578629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BB059721-9688-BE4E-8C93-A21777204857}"/>
              </a:ext>
            </a:extLst>
          </p:cNvPr>
          <p:cNvCxnSpPr>
            <a:cxnSpLocks/>
            <a:stCxn id="49" idx="6"/>
          </p:cNvCxnSpPr>
          <p:nvPr/>
        </p:nvCxnSpPr>
        <p:spPr>
          <a:xfrm flipV="1">
            <a:off x="3686247" y="1006312"/>
            <a:ext cx="2377690" cy="2043324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73A6424E-1DA9-4047-A104-D5E1970031BA}"/>
              </a:ext>
            </a:extLst>
          </p:cNvPr>
          <p:cNvCxnSpPr>
            <a:cxnSpLocks/>
            <a:stCxn id="49" idx="6"/>
            <a:endCxn id="69" idx="2"/>
          </p:cNvCxnSpPr>
          <p:nvPr/>
        </p:nvCxnSpPr>
        <p:spPr>
          <a:xfrm>
            <a:off x="3686247" y="3049636"/>
            <a:ext cx="2377690" cy="14990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9C82BE1B-FF60-AB4F-9968-4B2416D4BA58}"/>
              </a:ext>
            </a:extLst>
          </p:cNvPr>
          <p:cNvCxnSpPr>
            <a:cxnSpLocks/>
            <a:stCxn id="49" idx="6"/>
            <a:endCxn id="71" idx="2"/>
          </p:cNvCxnSpPr>
          <p:nvPr/>
        </p:nvCxnSpPr>
        <p:spPr>
          <a:xfrm>
            <a:off x="3686247" y="3049636"/>
            <a:ext cx="2360613" cy="1863494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608BB828-471D-6A4B-AF15-D519A3D9F408}"/>
              </a:ext>
            </a:extLst>
          </p:cNvPr>
          <p:cNvCxnSpPr>
            <a:cxnSpLocks/>
            <a:stCxn id="51" idx="6"/>
            <a:endCxn id="67" idx="3"/>
          </p:cNvCxnSpPr>
          <p:nvPr/>
        </p:nvCxnSpPr>
        <p:spPr>
          <a:xfrm flipV="1">
            <a:off x="3669170" y="1334501"/>
            <a:ext cx="2451341" cy="3578629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87EA87D3-D046-3B44-9320-57C0FE9B9872}"/>
              </a:ext>
            </a:extLst>
          </p:cNvPr>
          <p:cNvCxnSpPr>
            <a:cxnSpLocks/>
            <a:stCxn id="51" idx="6"/>
          </p:cNvCxnSpPr>
          <p:nvPr/>
        </p:nvCxnSpPr>
        <p:spPr>
          <a:xfrm flipV="1">
            <a:off x="3669170" y="3093307"/>
            <a:ext cx="2424140" cy="1819823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59E6F824-3B73-294B-B573-B4B1E5DFDA79}"/>
              </a:ext>
            </a:extLst>
          </p:cNvPr>
          <p:cNvCxnSpPr>
            <a:cxnSpLocks/>
            <a:stCxn id="51" idx="6"/>
            <a:endCxn id="71" idx="2"/>
          </p:cNvCxnSpPr>
          <p:nvPr/>
        </p:nvCxnSpPr>
        <p:spPr>
          <a:xfrm>
            <a:off x="3669170" y="4913130"/>
            <a:ext cx="2377690" cy="0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TextBox 108">
            <a:extLst>
              <a:ext uri="{FF2B5EF4-FFF2-40B4-BE49-F238E27FC236}">
                <a16:creationId xmlns:a16="http://schemas.microsoft.com/office/drawing/2014/main" id="{2B17E7F8-BDE7-2D45-A6F8-AC6A6F7D47AE}"/>
              </a:ext>
            </a:extLst>
          </p:cNvPr>
          <p:cNvSpPr txBox="1"/>
          <p:nvPr/>
        </p:nvSpPr>
        <p:spPr>
          <a:xfrm>
            <a:off x="8841840" y="2812304"/>
            <a:ext cx="7494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Fira Sans" panose="020B0503050000020004" pitchFamily="34" charset="0"/>
                <a:ea typeface="Fira Sans" panose="020B0503050000020004" pitchFamily="34" charset="0"/>
              </a:rPr>
              <a:t>z</a:t>
            </a:r>
            <a:endParaRPr lang="en-US" sz="28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91415596-6B0F-A348-8429-76E42F2771FF}"/>
              </a:ext>
            </a:extLst>
          </p:cNvPr>
          <p:cNvSpPr/>
          <p:nvPr/>
        </p:nvSpPr>
        <p:spPr>
          <a:xfrm>
            <a:off x="8973920" y="2805240"/>
            <a:ext cx="502920" cy="5029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8A6AE2D9-104C-7E47-B7B4-150D52F70A2B}"/>
              </a:ext>
            </a:extLst>
          </p:cNvPr>
          <p:cNvCxnSpPr>
            <a:cxnSpLocks/>
            <a:stCxn id="67" idx="6"/>
            <a:endCxn id="110" idx="2"/>
          </p:cNvCxnSpPr>
          <p:nvPr/>
        </p:nvCxnSpPr>
        <p:spPr>
          <a:xfrm>
            <a:off x="6549780" y="1156692"/>
            <a:ext cx="2424140" cy="1900008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03B076CB-0B13-5B4F-B89B-0EE989404605}"/>
              </a:ext>
            </a:extLst>
          </p:cNvPr>
          <p:cNvCxnSpPr>
            <a:cxnSpLocks/>
            <a:stCxn id="69" idx="6"/>
            <a:endCxn id="110" idx="2"/>
          </p:cNvCxnSpPr>
          <p:nvPr/>
        </p:nvCxnSpPr>
        <p:spPr>
          <a:xfrm flipV="1">
            <a:off x="6566857" y="3056700"/>
            <a:ext cx="2407063" cy="7926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BFDC0696-1F3E-FB4C-AFA0-C83172DCBE6E}"/>
              </a:ext>
            </a:extLst>
          </p:cNvPr>
          <p:cNvCxnSpPr>
            <a:cxnSpLocks/>
          </p:cNvCxnSpPr>
          <p:nvPr/>
        </p:nvCxnSpPr>
        <p:spPr>
          <a:xfrm flipV="1">
            <a:off x="6581843" y="3163274"/>
            <a:ext cx="2374410" cy="1749857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TextBox 123">
            <a:extLst>
              <a:ext uri="{FF2B5EF4-FFF2-40B4-BE49-F238E27FC236}">
                <a16:creationId xmlns:a16="http://schemas.microsoft.com/office/drawing/2014/main" id="{E4AB3A4B-7A98-9E40-BB0A-2F36FB7C1016}"/>
              </a:ext>
            </a:extLst>
          </p:cNvPr>
          <p:cNvSpPr txBox="1"/>
          <p:nvPr/>
        </p:nvSpPr>
        <p:spPr>
          <a:xfrm>
            <a:off x="5438905" y="5178088"/>
            <a:ext cx="17529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rgbClr val="87A7D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layer 2</a:t>
            </a:r>
            <a:endParaRPr lang="en-US" sz="2800">
              <a:solidFill>
                <a:srgbClr val="87A7D0"/>
              </a:solidFill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8E5471A6-1411-1B4F-94B2-99F1D9190764}"/>
              </a:ext>
            </a:extLst>
          </p:cNvPr>
          <p:cNvSpPr txBox="1"/>
          <p:nvPr/>
        </p:nvSpPr>
        <p:spPr>
          <a:xfrm>
            <a:off x="2431217" y="5208168"/>
            <a:ext cx="17529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rgbClr val="87A7D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layer 1</a:t>
            </a:r>
            <a:endParaRPr lang="en-US" sz="2800">
              <a:solidFill>
                <a:srgbClr val="87A7D0"/>
              </a:solidFill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6E47450F-11FD-E14B-9B04-73B810FBB8BC}"/>
              </a:ext>
            </a:extLst>
          </p:cNvPr>
          <p:cNvSpPr txBox="1"/>
          <p:nvPr/>
        </p:nvSpPr>
        <p:spPr>
          <a:xfrm>
            <a:off x="457706" y="5221610"/>
            <a:ext cx="17529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rgbClr val="87A7D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layer 0</a:t>
            </a:r>
            <a:endParaRPr lang="en-US" sz="2800">
              <a:solidFill>
                <a:srgbClr val="87A7D0"/>
              </a:solidFill>
              <a:latin typeface="Courier" pitchFamily="2" charset="0"/>
              <a:ea typeface="Fira Sans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83787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0B1594F-FA20-BF40-BB71-3814E7B1A831}"/>
              </a:ext>
            </a:extLst>
          </p:cNvPr>
          <p:cNvCxnSpPr>
            <a:cxnSpLocks/>
          </p:cNvCxnSpPr>
          <p:nvPr/>
        </p:nvCxnSpPr>
        <p:spPr>
          <a:xfrm flipV="1">
            <a:off x="1195586" y="1043687"/>
            <a:ext cx="1687577" cy="1500673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5CA5CD0-6E65-B84E-8D68-BF5633107E2D}"/>
              </a:ext>
            </a:extLst>
          </p:cNvPr>
          <p:cNvCxnSpPr>
            <a:cxnSpLocks/>
            <a:stCxn id="25" idx="6"/>
          </p:cNvCxnSpPr>
          <p:nvPr/>
        </p:nvCxnSpPr>
        <p:spPr>
          <a:xfrm flipV="1">
            <a:off x="1195586" y="3079426"/>
            <a:ext cx="1704654" cy="152214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854C94B1-C95D-E746-85AF-F7EB07FC2828}"/>
              </a:ext>
            </a:extLst>
          </p:cNvPr>
          <p:cNvSpPr/>
          <p:nvPr/>
        </p:nvSpPr>
        <p:spPr>
          <a:xfrm>
            <a:off x="692666" y="2255792"/>
            <a:ext cx="502920" cy="5029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2EE0126-280B-F44D-8923-3C786EF0CE23}"/>
              </a:ext>
            </a:extLst>
          </p:cNvPr>
          <p:cNvSpPr/>
          <p:nvPr/>
        </p:nvSpPr>
        <p:spPr>
          <a:xfrm>
            <a:off x="692666" y="2980180"/>
            <a:ext cx="502920" cy="5029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D18F1C5-609B-0443-B4AE-9DA1525C83B5}"/>
              </a:ext>
            </a:extLst>
          </p:cNvPr>
          <p:cNvSpPr txBox="1"/>
          <p:nvPr/>
        </p:nvSpPr>
        <p:spPr>
          <a:xfrm>
            <a:off x="5945203" y="5685220"/>
            <a:ext cx="175298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rgbClr val="87A7D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output layer </a:t>
            </a:r>
            <a:endParaRPr lang="en-US" sz="2800">
              <a:solidFill>
                <a:srgbClr val="87A7D0"/>
              </a:solidFill>
              <a:latin typeface="Courier" pitchFamily="2" charset="0"/>
              <a:ea typeface="Fira Sans" panose="020B0503050000020004" pitchFamily="34" charset="0"/>
            </a:endParaRP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AA9ED052-C63C-9148-92FF-7DCAA7DCB39E}"/>
              </a:ext>
            </a:extLst>
          </p:cNvPr>
          <p:cNvCxnSpPr>
            <a:cxnSpLocks/>
          </p:cNvCxnSpPr>
          <p:nvPr/>
        </p:nvCxnSpPr>
        <p:spPr>
          <a:xfrm>
            <a:off x="1203830" y="3273133"/>
            <a:ext cx="1752984" cy="1847596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C830AE83-D590-7B4F-B6E5-5705542BEF15}"/>
              </a:ext>
            </a:extLst>
          </p:cNvPr>
          <p:cNvCxnSpPr>
            <a:cxnSpLocks/>
            <a:stCxn id="25" idx="6"/>
          </p:cNvCxnSpPr>
          <p:nvPr/>
        </p:nvCxnSpPr>
        <p:spPr>
          <a:xfrm flipV="1">
            <a:off x="1195586" y="1186482"/>
            <a:ext cx="1687577" cy="2045158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422D4D2D-7593-DC4B-8F80-78FA510F8798}"/>
              </a:ext>
            </a:extLst>
          </p:cNvPr>
          <p:cNvCxnSpPr>
            <a:cxnSpLocks/>
            <a:stCxn id="23" idx="6"/>
          </p:cNvCxnSpPr>
          <p:nvPr/>
        </p:nvCxnSpPr>
        <p:spPr>
          <a:xfrm>
            <a:off x="1195586" y="2507252"/>
            <a:ext cx="1744151" cy="457401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7144AD34-AF20-924A-BA5A-67DF4D7497ED}"/>
              </a:ext>
            </a:extLst>
          </p:cNvPr>
          <p:cNvCxnSpPr>
            <a:cxnSpLocks/>
            <a:stCxn id="23" idx="6"/>
          </p:cNvCxnSpPr>
          <p:nvPr/>
        </p:nvCxnSpPr>
        <p:spPr>
          <a:xfrm>
            <a:off x="1195586" y="2507252"/>
            <a:ext cx="1687577" cy="2435668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Oval 66">
            <a:extLst>
              <a:ext uri="{FF2B5EF4-FFF2-40B4-BE49-F238E27FC236}">
                <a16:creationId xmlns:a16="http://schemas.microsoft.com/office/drawing/2014/main" id="{5C4335F6-5392-1444-A05B-A5CFE27CAFA4}"/>
              </a:ext>
            </a:extLst>
          </p:cNvPr>
          <p:cNvSpPr/>
          <p:nvPr/>
        </p:nvSpPr>
        <p:spPr>
          <a:xfrm>
            <a:off x="2922660" y="905232"/>
            <a:ext cx="502920" cy="5029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B7BE8D63-4330-F14A-9E46-A0EBDE68C9EB}"/>
              </a:ext>
            </a:extLst>
          </p:cNvPr>
          <p:cNvSpPr/>
          <p:nvPr/>
        </p:nvSpPr>
        <p:spPr>
          <a:xfrm>
            <a:off x="2939737" y="2813166"/>
            <a:ext cx="502920" cy="5029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3EFDEADB-CAD7-1D4F-A3F9-DFF0B327952E}"/>
              </a:ext>
            </a:extLst>
          </p:cNvPr>
          <p:cNvSpPr/>
          <p:nvPr/>
        </p:nvSpPr>
        <p:spPr>
          <a:xfrm>
            <a:off x="2922660" y="4661670"/>
            <a:ext cx="502920" cy="5029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8A6AE2D9-104C-7E47-B7B4-150D52F70A2B}"/>
              </a:ext>
            </a:extLst>
          </p:cNvPr>
          <p:cNvCxnSpPr>
            <a:cxnSpLocks/>
            <a:stCxn id="67" idx="6"/>
            <a:endCxn id="45" idx="2"/>
          </p:cNvCxnSpPr>
          <p:nvPr/>
        </p:nvCxnSpPr>
        <p:spPr>
          <a:xfrm flipV="1">
            <a:off x="3425580" y="734368"/>
            <a:ext cx="3127578" cy="422324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03B076CB-0B13-5B4F-B89B-0EE989404605}"/>
              </a:ext>
            </a:extLst>
          </p:cNvPr>
          <p:cNvCxnSpPr>
            <a:cxnSpLocks/>
            <a:stCxn id="67" idx="6"/>
            <a:endCxn id="46" idx="2"/>
          </p:cNvCxnSpPr>
          <p:nvPr/>
        </p:nvCxnSpPr>
        <p:spPr>
          <a:xfrm>
            <a:off x="3425580" y="1156692"/>
            <a:ext cx="3144655" cy="1020970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BFDC0696-1F3E-FB4C-AFA0-C83172DCBE6E}"/>
              </a:ext>
            </a:extLst>
          </p:cNvPr>
          <p:cNvCxnSpPr>
            <a:cxnSpLocks/>
            <a:stCxn id="67" idx="6"/>
            <a:endCxn id="52" idx="2"/>
          </p:cNvCxnSpPr>
          <p:nvPr/>
        </p:nvCxnSpPr>
        <p:spPr>
          <a:xfrm>
            <a:off x="3425580" y="1156692"/>
            <a:ext cx="3127578" cy="2492646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TextBox 123">
            <a:extLst>
              <a:ext uri="{FF2B5EF4-FFF2-40B4-BE49-F238E27FC236}">
                <a16:creationId xmlns:a16="http://schemas.microsoft.com/office/drawing/2014/main" id="{E4AB3A4B-7A98-9E40-BB0A-2F36FB7C1016}"/>
              </a:ext>
            </a:extLst>
          </p:cNvPr>
          <p:cNvSpPr txBox="1"/>
          <p:nvPr/>
        </p:nvSpPr>
        <p:spPr>
          <a:xfrm>
            <a:off x="2314705" y="5178088"/>
            <a:ext cx="175298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rgbClr val="87A7D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hidden layer</a:t>
            </a:r>
            <a:endParaRPr lang="en-US" sz="2800">
              <a:solidFill>
                <a:srgbClr val="87A7D0"/>
              </a:solidFill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6E47450F-11FD-E14B-9B04-73B810FBB8BC}"/>
              </a:ext>
            </a:extLst>
          </p:cNvPr>
          <p:cNvSpPr txBox="1"/>
          <p:nvPr/>
        </p:nvSpPr>
        <p:spPr>
          <a:xfrm>
            <a:off x="-15474" y="3718248"/>
            <a:ext cx="176757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rgbClr val="87A7D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input layer</a:t>
            </a:r>
            <a:endParaRPr lang="en-US" sz="2800">
              <a:solidFill>
                <a:srgbClr val="87A7D0"/>
              </a:solidFill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8B36D9C5-5220-6D48-BB27-F778C9F9DB56}"/>
              </a:ext>
            </a:extLst>
          </p:cNvPr>
          <p:cNvSpPr/>
          <p:nvPr/>
        </p:nvSpPr>
        <p:spPr>
          <a:xfrm>
            <a:off x="6553158" y="482908"/>
            <a:ext cx="502920" cy="5029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E1516C7D-7449-2641-A1D1-E35FCEED5AF0}"/>
              </a:ext>
            </a:extLst>
          </p:cNvPr>
          <p:cNvSpPr/>
          <p:nvPr/>
        </p:nvSpPr>
        <p:spPr>
          <a:xfrm>
            <a:off x="6570235" y="1926202"/>
            <a:ext cx="502920" cy="5029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B53979EE-D5DA-AA47-9F9D-F2BA711A6E4D}"/>
              </a:ext>
            </a:extLst>
          </p:cNvPr>
          <p:cNvSpPr/>
          <p:nvPr/>
        </p:nvSpPr>
        <p:spPr>
          <a:xfrm>
            <a:off x="6553158" y="3397878"/>
            <a:ext cx="502920" cy="5029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82F158A2-27F2-FA4F-A645-C0BE19525BC2}"/>
              </a:ext>
            </a:extLst>
          </p:cNvPr>
          <p:cNvSpPr/>
          <p:nvPr/>
        </p:nvSpPr>
        <p:spPr>
          <a:xfrm>
            <a:off x="6570235" y="4956707"/>
            <a:ext cx="502920" cy="5029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856C4DBE-99AF-9644-9CC0-29D34B7816AB}"/>
              </a:ext>
            </a:extLst>
          </p:cNvPr>
          <p:cNvCxnSpPr>
            <a:cxnSpLocks/>
            <a:stCxn id="67" idx="6"/>
            <a:endCxn id="53" idx="2"/>
          </p:cNvCxnSpPr>
          <p:nvPr/>
        </p:nvCxnSpPr>
        <p:spPr>
          <a:xfrm>
            <a:off x="3425580" y="1156692"/>
            <a:ext cx="3144655" cy="4051475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C7FAB857-EC91-534B-B1BB-0368C772E49D}"/>
              </a:ext>
            </a:extLst>
          </p:cNvPr>
          <p:cNvCxnSpPr>
            <a:cxnSpLocks/>
            <a:stCxn id="69" idx="6"/>
            <a:endCxn id="53" idx="2"/>
          </p:cNvCxnSpPr>
          <p:nvPr/>
        </p:nvCxnSpPr>
        <p:spPr>
          <a:xfrm>
            <a:off x="3442657" y="3064626"/>
            <a:ext cx="3127578" cy="2143541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FEC333D2-6C3C-4A4C-8295-41742FE36F71}"/>
              </a:ext>
            </a:extLst>
          </p:cNvPr>
          <p:cNvCxnSpPr>
            <a:cxnSpLocks/>
            <a:stCxn id="69" idx="6"/>
            <a:endCxn id="45" idx="2"/>
          </p:cNvCxnSpPr>
          <p:nvPr/>
        </p:nvCxnSpPr>
        <p:spPr>
          <a:xfrm flipV="1">
            <a:off x="3442657" y="734368"/>
            <a:ext cx="3110501" cy="2330258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43880BE5-F6BA-4349-B567-8DD5AAFF5B0B}"/>
              </a:ext>
            </a:extLst>
          </p:cNvPr>
          <p:cNvCxnSpPr>
            <a:cxnSpLocks/>
            <a:stCxn id="69" idx="6"/>
            <a:endCxn id="46" idx="2"/>
          </p:cNvCxnSpPr>
          <p:nvPr/>
        </p:nvCxnSpPr>
        <p:spPr>
          <a:xfrm flipV="1">
            <a:off x="3442657" y="2177662"/>
            <a:ext cx="3127578" cy="886964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A42A3341-0C41-4D49-BA51-4B4BADF700D1}"/>
              </a:ext>
            </a:extLst>
          </p:cNvPr>
          <p:cNvCxnSpPr>
            <a:cxnSpLocks/>
            <a:stCxn id="69" idx="6"/>
            <a:endCxn id="52" idx="2"/>
          </p:cNvCxnSpPr>
          <p:nvPr/>
        </p:nvCxnSpPr>
        <p:spPr>
          <a:xfrm>
            <a:off x="3442657" y="3064626"/>
            <a:ext cx="3110501" cy="584712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0099F0F2-2421-A448-B8BC-E927AD700BDE}"/>
              </a:ext>
            </a:extLst>
          </p:cNvPr>
          <p:cNvCxnSpPr>
            <a:cxnSpLocks/>
            <a:stCxn id="71" idx="6"/>
            <a:endCxn id="45" idx="2"/>
          </p:cNvCxnSpPr>
          <p:nvPr/>
        </p:nvCxnSpPr>
        <p:spPr>
          <a:xfrm flipV="1">
            <a:off x="3425580" y="734368"/>
            <a:ext cx="3127578" cy="4178762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2B6AA6FC-2274-6A4A-8441-AB8506C28A51}"/>
              </a:ext>
            </a:extLst>
          </p:cNvPr>
          <p:cNvCxnSpPr>
            <a:cxnSpLocks/>
            <a:stCxn id="71" idx="6"/>
            <a:endCxn id="46" idx="2"/>
          </p:cNvCxnSpPr>
          <p:nvPr/>
        </p:nvCxnSpPr>
        <p:spPr>
          <a:xfrm flipV="1">
            <a:off x="3425580" y="2177662"/>
            <a:ext cx="3144655" cy="2735468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ADA29D49-BADB-F141-8E67-3277ACDE63A1}"/>
              </a:ext>
            </a:extLst>
          </p:cNvPr>
          <p:cNvCxnSpPr>
            <a:cxnSpLocks/>
            <a:stCxn id="71" idx="6"/>
            <a:endCxn id="52" idx="2"/>
          </p:cNvCxnSpPr>
          <p:nvPr/>
        </p:nvCxnSpPr>
        <p:spPr>
          <a:xfrm flipV="1">
            <a:off x="3425580" y="3649338"/>
            <a:ext cx="3127578" cy="1263792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A4D49276-B0A6-6540-A404-84D42F5FF121}"/>
              </a:ext>
            </a:extLst>
          </p:cNvPr>
          <p:cNvCxnSpPr>
            <a:cxnSpLocks/>
            <a:stCxn id="71" idx="6"/>
            <a:endCxn id="53" idx="2"/>
          </p:cNvCxnSpPr>
          <p:nvPr/>
        </p:nvCxnSpPr>
        <p:spPr>
          <a:xfrm>
            <a:off x="3425580" y="4913130"/>
            <a:ext cx="3144655" cy="295037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28A7CE99-3EC0-F145-8626-37AB428BD219}"/>
              </a:ext>
            </a:extLst>
          </p:cNvPr>
          <p:cNvSpPr txBox="1"/>
          <p:nvPr/>
        </p:nvSpPr>
        <p:spPr>
          <a:xfrm>
            <a:off x="7039001" y="462608"/>
            <a:ext cx="17529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class 1</a:t>
            </a:r>
            <a:endParaRPr lang="en-US" sz="2800">
              <a:solidFill>
                <a:srgbClr val="E76D00"/>
              </a:solidFill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0761B3F0-8830-944E-83CA-CD7CBF1FA740}"/>
              </a:ext>
            </a:extLst>
          </p:cNvPr>
          <p:cNvSpPr txBox="1"/>
          <p:nvPr/>
        </p:nvSpPr>
        <p:spPr>
          <a:xfrm>
            <a:off x="6999504" y="1862326"/>
            <a:ext cx="17529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class 2</a:t>
            </a:r>
            <a:endParaRPr lang="en-US" sz="2800">
              <a:solidFill>
                <a:srgbClr val="E76D00"/>
              </a:solidFill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4DD56EE9-48AB-7741-9795-35B3CA9E4A08}"/>
              </a:ext>
            </a:extLst>
          </p:cNvPr>
          <p:cNvSpPr txBox="1"/>
          <p:nvPr/>
        </p:nvSpPr>
        <p:spPr>
          <a:xfrm>
            <a:off x="6982427" y="3355957"/>
            <a:ext cx="17529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class 3</a:t>
            </a:r>
            <a:endParaRPr lang="en-US" sz="2800">
              <a:solidFill>
                <a:srgbClr val="E76D00"/>
              </a:solidFill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B1B4490B-FEB8-6A4D-8955-7E257EA58508}"/>
              </a:ext>
            </a:extLst>
          </p:cNvPr>
          <p:cNvSpPr txBox="1"/>
          <p:nvPr/>
        </p:nvSpPr>
        <p:spPr>
          <a:xfrm>
            <a:off x="6982426" y="4902980"/>
            <a:ext cx="17529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class 4</a:t>
            </a:r>
            <a:endParaRPr lang="en-US" sz="2800">
              <a:solidFill>
                <a:srgbClr val="E76D00"/>
              </a:solidFill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E1F4CA3-4E3E-934B-8BC5-82C7EBB2006F}"/>
              </a:ext>
            </a:extLst>
          </p:cNvPr>
          <p:cNvSpPr txBox="1"/>
          <p:nvPr/>
        </p:nvSpPr>
        <p:spPr>
          <a:xfrm>
            <a:off x="2299039" y="874639"/>
            <a:ext cx="17529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Fira Sans" panose="020B0503050000020004" pitchFamily="34" charset="0"/>
                <a:ea typeface="Fira Sans" panose="020B0503050000020004" pitchFamily="34" charset="0"/>
              </a:rPr>
              <a:t>z</a:t>
            </a:r>
            <a:endParaRPr lang="en-US" sz="28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96DD5F02-9083-CD45-A813-74A4C34881D0}"/>
              </a:ext>
            </a:extLst>
          </p:cNvPr>
          <p:cNvSpPr txBox="1"/>
          <p:nvPr/>
        </p:nvSpPr>
        <p:spPr>
          <a:xfrm>
            <a:off x="647352" y="2240408"/>
            <a:ext cx="6277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  <a:r>
              <a:rPr lang="en-US" sz="2800" baseline="-25000"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  <a:endParaRPr lang="en-US" sz="28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38B9407A-A1BE-0749-8350-87C0C8E3BCA8}"/>
              </a:ext>
            </a:extLst>
          </p:cNvPr>
          <p:cNvSpPr txBox="1"/>
          <p:nvPr/>
        </p:nvSpPr>
        <p:spPr>
          <a:xfrm>
            <a:off x="650276" y="2961985"/>
            <a:ext cx="6277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  <a:r>
              <a:rPr lang="en-US" sz="2800" baseline="-25000">
                <a:latin typeface="Fira Sans" panose="020B0503050000020004" pitchFamily="34" charset="0"/>
                <a:ea typeface="Fira Sans" panose="020B0503050000020004" pitchFamily="34" charset="0"/>
              </a:rPr>
              <a:t>2</a:t>
            </a:r>
            <a:endParaRPr lang="en-US" sz="2800">
              <a:latin typeface="Courier" pitchFamily="2" charset="0"/>
              <a:ea typeface="Fira Sans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56305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0B1594F-FA20-BF40-BB71-3814E7B1A831}"/>
              </a:ext>
            </a:extLst>
          </p:cNvPr>
          <p:cNvCxnSpPr>
            <a:cxnSpLocks/>
          </p:cNvCxnSpPr>
          <p:nvPr/>
        </p:nvCxnSpPr>
        <p:spPr>
          <a:xfrm flipV="1">
            <a:off x="1195586" y="1043687"/>
            <a:ext cx="1687577" cy="1500673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5CA5CD0-6E65-B84E-8D68-BF5633107E2D}"/>
              </a:ext>
            </a:extLst>
          </p:cNvPr>
          <p:cNvCxnSpPr>
            <a:cxnSpLocks/>
            <a:stCxn id="25" idx="6"/>
          </p:cNvCxnSpPr>
          <p:nvPr/>
        </p:nvCxnSpPr>
        <p:spPr>
          <a:xfrm flipV="1">
            <a:off x="1195586" y="3079426"/>
            <a:ext cx="1704654" cy="152214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854C94B1-C95D-E746-85AF-F7EB07FC2828}"/>
              </a:ext>
            </a:extLst>
          </p:cNvPr>
          <p:cNvSpPr/>
          <p:nvPr/>
        </p:nvSpPr>
        <p:spPr>
          <a:xfrm>
            <a:off x="692666" y="2255792"/>
            <a:ext cx="502920" cy="5029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2EE0126-280B-F44D-8923-3C786EF0CE23}"/>
              </a:ext>
            </a:extLst>
          </p:cNvPr>
          <p:cNvSpPr/>
          <p:nvPr/>
        </p:nvSpPr>
        <p:spPr>
          <a:xfrm>
            <a:off x="692666" y="2980180"/>
            <a:ext cx="502920" cy="5029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D18F1C5-609B-0443-B4AE-9DA1525C83B5}"/>
              </a:ext>
            </a:extLst>
          </p:cNvPr>
          <p:cNvSpPr txBox="1"/>
          <p:nvPr/>
        </p:nvSpPr>
        <p:spPr>
          <a:xfrm>
            <a:off x="8149633" y="5521775"/>
            <a:ext cx="175298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rgbClr val="87A7D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output layer </a:t>
            </a:r>
            <a:endParaRPr lang="en-US" sz="2800">
              <a:solidFill>
                <a:srgbClr val="87A7D0"/>
              </a:solidFill>
              <a:latin typeface="Courier" pitchFamily="2" charset="0"/>
              <a:ea typeface="Fira Sans" panose="020B0503050000020004" pitchFamily="34" charset="0"/>
            </a:endParaRP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AA9ED052-C63C-9148-92FF-7DCAA7DCB39E}"/>
              </a:ext>
            </a:extLst>
          </p:cNvPr>
          <p:cNvCxnSpPr>
            <a:cxnSpLocks/>
          </p:cNvCxnSpPr>
          <p:nvPr/>
        </p:nvCxnSpPr>
        <p:spPr>
          <a:xfrm>
            <a:off x="1203830" y="3273133"/>
            <a:ext cx="1752984" cy="1847596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C830AE83-D590-7B4F-B6E5-5705542BEF15}"/>
              </a:ext>
            </a:extLst>
          </p:cNvPr>
          <p:cNvCxnSpPr>
            <a:cxnSpLocks/>
            <a:stCxn id="25" idx="6"/>
          </p:cNvCxnSpPr>
          <p:nvPr/>
        </p:nvCxnSpPr>
        <p:spPr>
          <a:xfrm flipV="1">
            <a:off x="1195586" y="1186482"/>
            <a:ext cx="1687577" cy="2045158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422D4D2D-7593-DC4B-8F80-78FA510F8798}"/>
              </a:ext>
            </a:extLst>
          </p:cNvPr>
          <p:cNvCxnSpPr>
            <a:cxnSpLocks/>
            <a:stCxn id="23" idx="6"/>
          </p:cNvCxnSpPr>
          <p:nvPr/>
        </p:nvCxnSpPr>
        <p:spPr>
          <a:xfrm>
            <a:off x="1195586" y="2507252"/>
            <a:ext cx="1744151" cy="457401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7144AD34-AF20-924A-BA5A-67DF4D7497ED}"/>
              </a:ext>
            </a:extLst>
          </p:cNvPr>
          <p:cNvCxnSpPr>
            <a:cxnSpLocks/>
            <a:stCxn id="23" idx="6"/>
          </p:cNvCxnSpPr>
          <p:nvPr/>
        </p:nvCxnSpPr>
        <p:spPr>
          <a:xfrm>
            <a:off x="1195586" y="2507252"/>
            <a:ext cx="1687577" cy="2435668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Oval 66">
            <a:extLst>
              <a:ext uri="{FF2B5EF4-FFF2-40B4-BE49-F238E27FC236}">
                <a16:creationId xmlns:a16="http://schemas.microsoft.com/office/drawing/2014/main" id="{5C4335F6-5392-1444-A05B-A5CFE27CAFA4}"/>
              </a:ext>
            </a:extLst>
          </p:cNvPr>
          <p:cNvSpPr/>
          <p:nvPr/>
        </p:nvSpPr>
        <p:spPr>
          <a:xfrm>
            <a:off x="5127090" y="935022"/>
            <a:ext cx="502920" cy="5029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B7BE8D63-4330-F14A-9E46-A0EBDE68C9EB}"/>
              </a:ext>
            </a:extLst>
          </p:cNvPr>
          <p:cNvSpPr/>
          <p:nvPr/>
        </p:nvSpPr>
        <p:spPr>
          <a:xfrm>
            <a:off x="5144167" y="2842956"/>
            <a:ext cx="502920" cy="5029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3EFDEADB-CAD7-1D4F-A3F9-DFF0B327952E}"/>
              </a:ext>
            </a:extLst>
          </p:cNvPr>
          <p:cNvSpPr/>
          <p:nvPr/>
        </p:nvSpPr>
        <p:spPr>
          <a:xfrm>
            <a:off x="5127090" y="4691460"/>
            <a:ext cx="502920" cy="5029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8A6AE2D9-104C-7E47-B7B4-150D52F70A2B}"/>
              </a:ext>
            </a:extLst>
          </p:cNvPr>
          <p:cNvCxnSpPr>
            <a:cxnSpLocks/>
            <a:stCxn id="67" idx="6"/>
            <a:endCxn id="45" idx="2"/>
          </p:cNvCxnSpPr>
          <p:nvPr/>
        </p:nvCxnSpPr>
        <p:spPr>
          <a:xfrm flipV="1">
            <a:off x="5630010" y="764158"/>
            <a:ext cx="3127578" cy="422324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03B076CB-0B13-5B4F-B89B-0EE989404605}"/>
              </a:ext>
            </a:extLst>
          </p:cNvPr>
          <p:cNvCxnSpPr>
            <a:cxnSpLocks/>
            <a:stCxn id="67" idx="6"/>
            <a:endCxn id="46" idx="2"/>
          </p:cNvCxnSpPr>
          <p:nvPr/>
        </p:nvCxnSpPr>
        <p:spPr>
          <a:xfrm>
            <a:off x="5630010" y="1186482"/>
            <a:ext cx="3144655" cy="1020970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BFDC0696-1F3E-FB4C-AFA0-C83172DCBE6E}"/>
              </a:ext>
            </a:extLst>
          </p:cNvPr>
          <p:cNvCxnSpPr>
            <a:cxnSpLocks/>
            <a:stCxn id="67" idx="6"/>
            <a:endCxn id="52" idx="2"/>
          </p:cNvCxnSpPr>
          <p:nvPr/>
        </p:nvCxnSpPr>
        <p:spPr>
          <a:xfrm>
            <a:off x="5630010" y="1186482"/>
            <a:ext cx="3127578" cy="2492646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TextBox 123">
            <a:extLst>
              <a:ext uri="{FF2B5EF4-FFF2-40B4-BE49-F238E27FC236}">
                <a16:creationId xmlns:a16="http://schemas.microsoft.com/office/drawing/2014/main" id="{E4AB3A4B-7A98-9E40-BB0A-2F36FB7C1016}"/>
              </a:ext>
            </a:extLst>
          </p:cNvPr>
          <p:cNvSpPr txBox="1"/>
          <p:nvPr/>
        </p:nvSpPr>
        <p:spPr>
          <a:xfrm>
            <a:off x="2318461" y="5337259"/>
            <a:ext cx="175298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rgbClr val="87A7D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hidden layer</a:t>
            </a:r>
            <a:endParaRPr lang="en-US" sz="2800">
              <a:solidFill>
                <a:srgbClr val="87A7D0"/>
              </a:solidFill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6E47450F-11FD-E14B-9B04-73B810FBB8BC}"/>
              </a:ext>
            </a:extLst>
          </p:cNvPr>
          <p:cNvSpPr txBox="1"/>
          <p:nvPr/>
        </p:nvSpPr>
        <p:spPr>
          <a:xfrm>
            <a:off x="-15474" y="3718248"/>
            <a:ext cx="176757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rgbClr val="87A7D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input layer</a:t>
            </a:r>
            <a:endParaRPr lang="en-US" sz="2800">
              <a:solidFill>
                <a:srgbClr val="87A7D0"/>
              </a:solidFill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8B36D9C5-5220-6D48-BB27-F778C9F9DB56}"/>
              </a:ext>
            </a:extLst>
          </p:cNvPr>
          <p:cNvSpPr/>
          <p:nvPr/>
        </p:nvSpPr>
        <p:spPr>
          <a:xfrm>
            <a:off x="8757588" y="512698"/>
            <a:ext cx="502920" cy="5029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E1516C7D-7449-2641-A1D1-E35FCEED5AF0}"/>
              </a:ext>
            </a:extLst>
          </p:cNvPr>
          <p:cNvSpPr/>
          <p:nvPr/>
        </p:nvSpPr>
        <p:spPr>
          <a:xfrm>
            <a:off x="8774665" y="1955992"/>
            <a:ext cx="502920" cy="5029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B53979EE-D5DA-AA47-9F9D-F2BA711A6E4D}"/>
              </a:ext>
            </a:extLst>
          </p:cNvPr>
          <p:cNvSpPr/>
          <p:nvPr/>
        </p:nvSpPr>
        <p:spPr>
          <a:xfrm>
            <a:off x="8757588" y="3427668"/>
            <a:ext cx="502920" cy="5029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82F158A2-27F2-FA4F-A645-C0BE19525BC2}"/>
              </a:ext>
            </a:extLst>
          </p:cNvPr>
          <p:cNvSpPr/>
          <p:nvPr/>
        </p:nvSpPr>
        <p:spPr>
          <a:xfrm>
            <a:off x="8774665" y="4986497"/>
            <a:ext cx="502920" cy="5029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856C4DBE-99AF-9644-9CC0-29D34B7816AB}"/>
              </a:ext>
            </a:extLst>
          </p:cNvPr>
          <p:cNvCxnSpPr>
            <a:cxnSpLocks/>
            <a:stCxn id="67" idx="6"/>
            <a:endCxn id="53" idx="2"/>
          </p:cNvCxnSpPr>
          <p:nvPr/>
        </p:nvCxnSpPr>
        <p:spPr>
          <a:xfrm>
            <a:off x="5630010" y="1186482"/>
            <a:ext cx="3144655" cy="4051475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C7FAB857-EC91-534B-B1BB-0368C772E49D}"/>
              </a:ext>
            </a:extLst>
          </p:cNvPr>
          <p:cNvCxnSpPr>
            <a:cxnSpLocks/>
            <a:stCxn id="69" idx="6"/>
            <a:endCxn id="53" idx="2"/>
          </p:cNvCxnSpPr>
          <p:nvPr/>
        </p:nvCxnSpPr>
        <p:spPr>
          <a:xfrm>
            <a:off x="5647087" y="3094416"/>
            <a:ext cx="3127578" cy="2143541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FEC333D2-6C3C-4A4C-8295-41742FE36F71}"/>
              </a:ext>
            </a:extLst>
          </p:cNvPr>
          <p:cNvCxnSpPr>
            <a:cxnSpLocks/>
            <a:stCxn id="69" idx="6"/>
            <a:endCxn id="45" idx="2"/>
          </p:cNvCxnSpPr>
          <p:nvPr/>
        </p:nvCxnSpPr>
        <p:spPr>
          <a:xfrm flipV="1">
            <a:off x="5647087" y="764158"/>
            <a:ext cx="3110501" cy="2330258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43880BE5-F6BA-4349-B567-8DD5AAFF5B0B}"/>
              </a:ext>
            </a:extLst>
          </p:cNvPr>
          <p:cNvCxnSpPr>
            <a:cxnSpLocks/>
            <a:stCxn id="69" idx="6"/>
            <a:endCxn id="46" idx="2"/>
          </p:cNvCxnSpPr>
          <p:nvPr/>
        </p:nvCxnSpPr>
        <p:spPr>
          <a:xfrm flipV="1">
            <a:off x="5647087" y="2207452"/>
            <a:ext cx="3127578" cy="886964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A42A3341-0C41-4D49-BA51-4B4BADF700D1}"/>
              </a:ext>
            </a:extLst>
          </p:cNvPr>
          <p:cNvCxnSpPr>
            <a:cxnSpLocks/>
            <a:stCxn id="69" idx="6"/>
            <a:endCxn id="52" idx="2"/>
          </p:cNvCxnSpPr>
          <p:nvPr/>
        </p:nvCxnSpPr>
        <p:spPr>
          <a:xfrm>
            <a:off x="5647087" y="3094416"/>
            <a:ext cx="3110501" cy="584712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0099F0F2-2421-A448-B8BC-E927AD700BDE}"/>
              </a:ext>
            </a:extLst>
          </p:cNvPr>
          <p:cNvCxnSpPr>
            <a:cxnSpLocks/>
            <a:stCxn id="71" idx="6"/>
            <a:endCxn id="45" idx="2"/>
          </p:cNvCxnSpPr>
          <p:nvPr/>
        </p:nvCxnSpPr>
        <p:spPr>
          <a:xfrm flipV="1">
            <a:off x="5630010" y="764158"/>
            <a:ext cx="3127578" cy="4178762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2B6AA6FC-2274-6A4A-8441-AB8506C28A51}"/>
              </a:ext>
            </a:extLst>
          </p:cNvPr>
          <p:cNvCxnSpPr>
            <a:cxnSpLocks/>
            <a:stCxn id="71" idx="6"/>
            <a:endCxn id="46" idx="2"/>
          </p:cNvCxnSpPr>
          <p:nvPr/>
        </p:nvCxnSpPr>
        <p:spPr>
          <a:xfrm flipV="1">
            <a:off x="5630010" y="2207452"/>
            <a:ext cx="3144655" cy="2735468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ADA29D49-BADB-F141-8E67-3277ACDE63A1}"/>
              </a:ext>
            </a:extLst>
          </p:cNvPr>
          <p:cNvCxnSpPr>
            <a:cxnSpLocks/>
            <a:stCxn id="71" idx="6"/>
            <a:endCxn id="52" idx="2"/>
          </p:cNvCxnSpPr>
          <p:nvPr/>
        </p:nvCxnSpPr>
        <p:spPr>
          <a:xfrm flipV="1">
            <a:off x="5630010" y="3679128"/>
            <a:ext cx="3127578" cy="1263792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A4D49276-B0A6-6540-A404-84D42F5FF121}"/>
              </a:ext>
            </a:extLst>
          </p:cNvPr>
          <p:cNvCxnSpPr>
            <a:cxnSpLocks/>
            <a:stCxn id="71" idx="6"/>
            <a:endCxn id="53" idx="2"/>
          </p:cNvCxnSpPr>
          <p:nvPr/>
        </p:nvCxnSpPr>
        <p:spPr>
          <a:xfrm>
            <a:off x="5630010" y="4942920"/>
            <a:ext cx="3144655" cy="295037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28A7CE99-3EC0-F145-8626-37AB428BD219}"/>
              </a:ext>
            </a:extLst>
          </p:cNvPr>
          <p:cNvSpPr txBox="1"/>
          <p:nvPr/>
        </p:nvSpPr>
        <p:spPr>
          <a:xfrm>
            <a:off x="9243431" y="492398"/>
            <a:ext cx="17529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class 1</a:t>
            </a:r>
            <a:endParaRPr lang="en-US" sz="2800">
              <a:solidFill>
                <a:srgbClr val="E76D00"/>
              </a:solidFill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0761B3F0-8830-944E-83CA-CD7CBF1FA740}"/>
              </a:ext>
            </a:extLst>
          </p:cNvPr>
          <p:cNvSpPr txBox="1"/>
          <p:nvPr/>
        </p:nvSpPr>
        <p:spPr>
          <a:xfrm>
            <a:off x="9203934" y="1892116"/>
            <a:ext cx="17529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class 2</a:t>
            </a:r>
            <a:endParaRPr lang="en-US" sz="2800">
              <a:solidFill>
                <a:srgbClr val="E76D00"/>
              </a:solidFill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4DD56EE9-48AB-7741-9795-35B3CA9E4A08}"/>
              </a:ext>
            </a:extLst>
          </p:cNvPr>
          <p:cNvSpPr txBox="1"/>
          <p:nvPr/>
        </p:nvSpPr>
        <p:spPr>
          <a:xfrm>
            <a:off x="9186857" y="3385747"/>
            <a:ext cx="17529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class 3</a:t>
            </a:r>
            <a:endParaRPr lang="en-US" sz="2800">
              <a:solidFill>
                <a:srgbClr val="E76D00"/>
              </a:solidFill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B1B4490B-FEB8-6A4D-8955-7E257EA58508}"/>
              </a:ext>
            </a:extLst>
          </p:cNvPr>
          <p:cNvSpPr txBox="1"/>
          <p:nvPr/>
        </p:nvSpPr>
        <p:spPr>
          <a:xfrm>
            <a:off x="9186856" y="4932770"/>
            <a:ext cx="17529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class 4</a:t>
            </a:r>
            <a:endParaRPr lang="en-US" sz="2800">
              <a:solidFill>
                <a:srgbClr val="E76D00"/>
              </a:solidFill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E1F4CA3-4E3E-934B-8BC5-82C7EBB2006F}"/>
              </a:ext>
            </a:extLst>
          </p:cNvPr>
          <p:cNvSpPr txBox="1"/>
          <p:nvPr/>
        </p:nvSpPr>
        <p:spPr>
          <a:xfrm>
            <a:off x="2298815" y="960463"/>
            <a:ext cx="17529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Fira Sans" panose="020B0503050000020004" pitchFamily="34" charset="0"/>
                <a:ea typeface="Fira Sans" panose="020B0503050000020004" pitchFamily="34" charset="0"/>
              </a:rPr>
              <a:t>z</a:t>
            </a:r>
            <a:endParaRPr lang="en-US" sz="28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F534BDBE-80CE-E740-B424-E2B369BF8483}"/>
              </a:ext>
            </a:extLst>
          </p:cNvPr>
          <p:cNvSpPr/>
          <p:nvPr/>
        </p:nvSpPr>
        <p:spPr>
          <a:xfrm>
            <a:off x="2917317" y="936985"/>
            <a:ext cx="502920" cy="5029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D9A2B9E2-45CA-164E-9800-99F3740BC8D5}"/>
              </a:ext>
            </a:extLst>
          </p:cNvPr>
          <p:cNvSpPr/>
          <p:nvPr/>
        </p:nvSpPr>
        <p:spPr>
          <a:xfrm>
            <a:off x="2934394" y="2844919"/>
            <a:ext cx="502920" cy="5029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DE906675-8C4A-DE46-BCDA-ACB5F5FE621A}"/>
              </a:ext>
            </a:extLst>
          </p:cNvPr>
          <p:cNvSpPr/>
          <p:nvPr/>
        </p:nvSpPr>
        <p:spPr>
          <a:xfrm>
            <a:off x="2917317" y="4693423"/>
            <a:ext cx="502920" cy="5029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616CC8C9-7216-714F-9EAB-A257DADECCD5}"/>
              </a:ext>
            </a:extLst>
          </p:cNvPr>
          <p:cNvSpPr txBox="1"/>
          <p:nvPr/>
        </p:nvSpPr>
        <p:spPr>
          <a:xfrm>
            <a:off x="4078307" y="5230480"/>
            <a:ext cx="273052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rgbClr val="87A7D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batch normalization layer</a:t>
            </a:r>
            <a:endParaRPr lang="en-US" sz="2800">
              <a:solidFill>
                <a:srgbClr val="87A7D0"/>
              </a:solidFill>
              <a:latin typeface="Courier" pitchFamily="2" charset="0"/>
              <a:ea typeface="Fira Sans" panose="020B0503050000020004" pitchFamily="34" charset="0"/>
            </a:endParaRPr>
          </a:p>
        </p:txBody>
      </p: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D9AFA2E1-12B4-EF4B-9C07-6991B440359A}"/>
              </a:ext>
            </a:extLst>
          </p:cNvPr>
          <p:cNvCxnSpPr>
            <a:cxnSpLocks/>
            <a:endCxn id="67" idx="2"/>
          </p:cNvCxnSpPr>
          <p:nvPr/>
        </p:nvCxnSpPr>
        <p:spPr>
          <a:xfrm>
            <a:off x="3416007" y="1186482"/>
            <a:ext cx="1711083" cy="0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F0C5F01E-9105-E64C-A39B-74AD25F0D389}"/>
              </a:ext>
            </a:extLst>
          </p:cNvPr>
          <p:cNvCxnSpPr>
            <a:cxnSpLocks/>
          </p:cNvCxnSpPr>
          <p:nvPr/>
        </p:nvCxnSpPr>
        <p:spPr>
          <a:xfrm>
            <a:off x="3437314" y="3105241"/>
            <a:ext cx="1711083" cy="0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CEF5C7A1-70F1-BB42-A8CA-151E22CC5D31}"/>
              </a:ext>
            </a:extLst>
          </p:cNvPr>
          <p:cNvCxnSpPr>
            <a:cxnSpLocks/>
          </p:cNvCxnSpPr>
          <p:nvPr/>
        </p:nvCxnSpPr>
        <p:spPr>
          <a:xfrm>
            <a:off x="3433084" y="4934847"/>
            <a:ext cx="1711083" cy="0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254DB075-56B9-194B-AA1E-B93EB13E438B}"/>
              </a:ext>
            </a:extLst>
          </p:cNvPr>
          <p:cNvSpPr txBox="1"/>
          <p:nvPr/>
        </p:nvSpPr>
        <p:spPr>
          <a:xfrm>
            <a:off x="2312540" y="674536"/>
            <a:ext cx="17529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Fira Sans" panose="020B0503050000020004" pitchFamily="34" charset="0"/>
                <a:ea typeface="Fira Sans" panose="020B0503050000020004" pitchFamily="34" charset="0"/>
              </a:rPr>
              <a:t>_</a:t>
            </a:r>
            <a:endParaRPr lang="en-US" sz="28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4DF253BA-83D9-064C-98C8-2F7A9B89CDEA}"/>
              </a:ext>
            </a:extLst>
          </p:cNvPr>
          <p:cNvSpPr txBox="1"/>
          <p:nvPr/>
        </p:nvSpPr>
        <p:spPr>
          <a:xfrm>
            <a:off x="4505236" y="923584"/>
            <a:ext cx="17529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Fira Sans" panose="020B0503050000020004" pitchFamily="34" charset="0"/>
                <a:ea typeface="Fira Sans" panose="020B0503050000020004" pitchFamily="34" charset="0"/>
              </a:rPr>
              <a:t>u</a:t>
            </a:r>
            <a:endParaRPr lang="en-US" sz="28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FF7A56A8-526A-F040-94F0-0B9B6D95F481}"/>
              </a:ext>
            </a:extLst>
          </p:cNvPr>
          <p:cNvSpPr/>
          <p:nvPr/>
        </p:nvSpPr>
        <p:spPr>
          <a:xfrm>
            <a:off x="692666" y="2255792"/>
            <a:ext cx="502920" cy="5029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5367F29D-24B7-0645-8591-223D8F4C54FF}"/>
              </a:ext>
            </a:extLst>
          </p:cNvPr>
          <p:cNvSpPr/>
          <p:nvPr/>
        </p:nvSpPr>
        <p:spPr>
          <a:xfrm>
            <a:off x="692666" y="2980180"/>
            <a:ext cx="502920" cy="5029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B1EF8F4C-AB01-3A4D-8251-3B0628497A00}"/>
              </a:ext>
            </a:extLst>
          </p:cNvPr>
          <p:cNvSpPr txBox="1"/>
          <p:nvPr/>
        </p:nvSpPr>
        <p:spPr>
          <a:xfrm>
            <a:off x="647352" y="2240408"/>
            <a:ext cx="6277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  <a:r>
              <a:rPr lang="en-US" sz="2800" baseline="-25000"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  <a:endParaRPr lang="en-US" sz="28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7486FB8B-F8F7-584F-B5BE-835413810E79}"/>
              </a:ext>
            </a:extLst>
          </p:cNvPr>
          <p:cNvSpPr txBox="1"/>
          <p:nvPr/>
        </p:nvSpPr>
        <p:spPr>
          <a:xfrm>
            <a:off x="650276" y="2961985"/>
            <a:ext cx="6277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  <a:r>
              <a:rPr lang="en-US" sz="2800" baseline="-25000">
                <a:latin typeface="Fira Sans" panose="020B0503050000020004" pitchFamily="34" charset="0"/>
                <a:ea typeface="Fira Sans" panose="020B0503050000020004" pitchFamily="34" charset="0"/>
              </a:rPr>
              <a:t>2</a:t>
            </a:r>
            <a:endParaRPr lang="en-US" sz="2800">
              <a:latin typeface="Courier" pitchFamily="2" charset="0"/>
              <a:ea typeface="Fira Sans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59360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0B1594F-FA20-BF40-BB71-3814E7B1A831}"/>
              </a:ext>
            </a:extLst>
          </p:cNvPr>
          <p:cNvCxnSpPr>
            <a:cxnSpLocks/>
          </p:cNvCxnSpPr>
          <p:nvPr/>
        </p:nvCxnSpPr>
        <p:spPr>
          <a:xfrm flipV="1">
            <a:off x="1195586" y="1043687"/>
            <a:ext cx="1687577" cy="1500673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5CA5CD0-6E65-B84E-8D68-BF5633107E2D}"/>
              </a:ext>
            </a:extLst>
          </p:cNvPr>
          <p:cNvCxnSpPr>
            <a:cxnSpLocks/>
            <a:stCxn id="25" idx="6"/>
          </p:cNvCxnSpPr>
          <p:nvPr/>
        </p:nvCxnSpPr>
        <p:spPr>
          <a:xfrm flipV="1">
            <a:off x="1195586" y="3079426"/>
            <a:ext cx="1704654" cy="152214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854C94B1-C95D-E746-85AF-F7EB07FC2828}"/>
              </a:ext>
            </a:extLst>
          </p:cNvPr>
          <p:cNvSpPr/>
          <p:nvPr/>
        </p:nvSpPr>
        <p:spPr>
          <a:xfrm>
            <a:off x="692666" y="2255792"/>
            <a:ext cx="502920" cy="5029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2EE0126-280B-F44D-8923-3C786EF0CE23}"/>
              </a:ext>
            </a:extLst>
          </p:cNvPr>
          <p:cNvSpPr/>
          <p:nvPr/>
        </p:nvSpPr>
        <p:spPr>
          <a:xfrm>
            <a:off x="692666" y="2980180"/>
            <a:ext cx="502920" cy="5029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D18F1C5-609B-0443-B4AE-9DA1525C83B5}"/>
              </a:ext>
            </a:extLst>
          </p:cNvPr>
          <p:cNvSpPr txBox="1"/>
          <p:nvPr/>
        </p:nvSpPr>
        <p:spPr>
          <a:xfrm>
            <a:off x="8149633" y="5521775"/>
            <a:ext cx="175298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rgbClr val="87A7D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output layer </a:t>
            </a:r>
            <a:endParaRPr lang="en-US" sz="2800">
              <a:solidFill>
                <a:srgbClr val="87A7D0"/>
              </a:solidFill>
              <a:latin typeface="Courier" pitchFamily="2" charset="0"/>
              <a:ea typeface="Fira Sans" panose="020B0503050000020004" pitchFamily="34" charset="0"/>
            </a:endParaRP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AA9ED052-C63C-9148-92FF-7DCAA7DCB39E}"/>
              </a:ext>
            </a:extLst>
          </p:cNvPr>
          <p:cNvCxnSpPr>
            <a:cxnSpLocks/>
          </p:cNvCxnSpPr>
          <p:nvPr/>
        </p:nvCxnSpPr>
        <p:spPr>
          <a:xfrm>
            <a:off x="1203830" y="3273133"/>
            <a:ext cx="1752984" cy="1847596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C830AE83-D590-7B4F-B6E5-5705542BEF15}"/>
              </a:ext>
            </a:extLst>
          </p:cNvPr>
          <p:cNvCxnSpPr>
            <a:cxnSpLocks/>
            <a:stCxn id="25" idx="6"/>
          </p:cNvCxnSpPr>
          <p:nvPr/>
        </p:nvCxnSpPr>
        <p:spPr>
          <a:xfrm flipV="1">
            <a:off x="1195586" y="1186482"/>
            <a:ext cx="1687577" cy="2045158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422D4D2D-7593-DC4B-8F80-78FA510F8798}"/>
              </a:ext>
            </a:extLst>
          </p:cNvPr>
          <p:cNvCxnSpPr>
            <a:cxnSpLocks/>
            <a:stCxn id="23" idx="6"/>
          </p:cNvCxnSpPr>
          <p:nvPr/>
        </p:nvCxnSpPr>
        <p:spPr>
          <a:xfrm>
            <a:off x="1195586" y="2507252"/>
            <a:ext cx="1744151" cy="457401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7144AD34-AF20-924A-BA5A-67DF4D7497ED}"/>
              </a:ext>
            </a:extLst>
          </p:cNvPr>
          <p:cNvCxnSpPr>
            <a:cxnSpLocks/>
            <a:stCxn id="23" idx="6"/>
          </p:cNvCxnSpPr>
          <p:nvPr/>
        </p:nvCxnSpPr>
        <p:spPr>
          <a:xfrm>
            <a:off x="1195586" y="2507252"/>
            <a:ext cx="1687577" cy="2435668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Oval 66">
            <a:extLst>
              <a:ext uri="{FF2B5EF4-FFF2-40B4-BE49-F238E27FC236}">
                <a16:creationId xmlns:a16="http://schemas.microsoft.com/office/drawing/2014/main" id="{5C4335F6-5392-1444-A05B-A5CFE27CAFA4}"/>
              </a:ext>
            </a:extLst>
          </p:cNvPr>
          <p:cNvSpPr/>
          <p:nvPr/>
        </p:nvSpPr>
        <p:spPr>
          <a:xfrm>
            <a:off x="5127090" y="935022"/>
            <a:ext cx="502920" cy="5029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B7BE8D63-4330-F14A-9E46-A0EBDE68C9EB}"/>
              </a:ext>
            </a:extLst>
          </p:cNvPr>
          <p:cNvSpPr/>
          <p:nvPr/>
        </p:nvSpPr>
        <p:spPr>
          <a:xfrm>
            <a:off x="5144167" y="2842956"/>
            <a:ext cx="502920" cy="5029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3EFDEADB-CAD7-1D4F-A3F9-DFF0B327952E}"/>
              </a:ext>
            </a:extLst>
          </p:cNvPr>
          <p:cNvSpPr/>
          <p:nvPr/>
        </p:nvSpPr>
        <p:spPr>
          <a:xfrm>
            <a:off x="5127090" y="4691460"/>
            <a:ext cx="502920" cy="5029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8A6AE2D9-104C-7E47-B7B4-150D52F70A2B}"/>
              </a:ext>
            </a:extLst>
          </p:cNvPr>
          <p:cNvCxnSpPr>
            <a:cxnSpLocks/>
            <a:stCxn id="67" idx="6"/>
            <a:endCxn id="45" idx="2"/>
          </p:cNvCxnSpPr>
          <p:nvPr/>
        </p:nvCxnSpPr>
        <p:spPr>
          <a:xfrm flipV="1">
            <a:off x="5630010" y="764158"/>
            <a:ext cx="3127578" cy="422324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03B076CB-0B13-5B4F-B89B-0EE989404605}"/>
              </a:ext>
            </a:extLst>
          </p:cNvPr>
          <p:cNvCxnSpPr>
            <a:cxnSpLocks/>
            <a:stCxn id="67" idx="6"/>
            <a:endCxn id="46" idx="2"/>
          </p:cNvCxnSpPr>
          <p:nvPr/>
        </p:nvCxnSpPr>
        <p:spPr>
          <a:xfrm>
            <a:off x="5630010" y="1186482"/>
            <a:ext cx="3144655" cy="1020970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BFDC0696-1F3E-FB4C-AFA0-C83172DCBE6E}"/>
              </a:ext>
            </a:extLst>
          </p:cNvPr>
          <p:cNvCxnSpPr>
            <a:cxnSpLocks/>
            <a:stCxn id="67" idx="6"/>
            <a:endCxn id="52" idx="2"/>
          </p:cNvCxnSpPr>
          <p:nvPr/>
        </p:nvCxnSpPr>
        <p:spPr>
          <a:xfrm>
            <a:off x="5630010" y="1186482"/>
            <a:ext cx="3127578" cy="2492646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TextBox 123">
            <a:extLst>
              <a:ext uri="{FF2B5EF4-FFF2-40B4-BE49-F238E27FC236}">
                <a16:creationId xmlns:a16="http://schemas.microsoft.com/office/drawing/2014/main" id="{E4AB3A4B-7A98-9E40-BB0A-2F36FB7C1016}"/>
              </a:ext>
            </a:extLst>
          </p:cNvPr>
          <p:cNvSpPr txBox="1"/>
          <p:nvPr/>
        </p:nvSpPr>
        <p:spPr>
          <a:xfrm>
            <a:off x="2318461" y="5337259"/>
            <a:ext cx="175298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rgbClr val="87A7D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hidden layer</a:t>
            </a:r>
            <a:endParaRPr lang="en-US" sz="2800">
              <a:solidFill>
                <a:srgbClr val="87A7D0"/>
              </a:solidFill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6E47450F-11FD-E14B-9B04-73B810FBB8BC}"/>
              </a:ext>
            </a:extLst>
          </p:cNvPr>
          <p:cNvSpPr txBox="1"/>
          <p:nvPr/>
        </p:nvSpPr>
        <p:spPr>
          <a:xfrm>
            <a:off x="-15474" y="3718248"/>
            <a:ext cx="176757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rgbClr val="87A7D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input layer</a:t>
            </a:r>
            <a:endParaRPr lang="en-US" sz="2800">
              <a:solidFill>
                <a:srgbClr val="87A7D0"/>
              </a:solidFill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8B36D9C5-5220-6D48-BB27-F778C9F9DB56}"/>
              </a:ext>
            </a:extLst>
          </p:cNvPr>
          <p:cNvSpPr/>
          <p:nvPr/>
        </p:nvSpPr>
        <p:spPr>
          <a:xfrm>
            <a:off x="8757588" y="512698"/>
            <a:ext cx="502920" cy="5029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E1516C7D-7449-2641-A1D1-E35FCEED5AF0}"/>
              </a:ext>
            </a:extLst>
          </p:cNvPr>
          <p:cNvSpPr/>
          <p:nvPr/>
        </p:nvSpPr>
        <p:spPr>
          <a:xfrm>
            <a:off x="8774665" y="1955992"/>
            <a:ext cx="502920" cy="5029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B53979EE-D5DA-AA47-9F9D-F2BA711A6E4D}"/>
              </a:ext>
            </a:extLst>
          </p:cNvPr>
          <p:cNvSpPr/>
          <p:nvPr/>
        </p:nvSpPr>
        <p:spPr>
          <a:xfrm>
            <a:off x="8757588" y="3427668"/>
            <a:ext cx="502920" cy="5029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82F158A2-27F2-FA4F-A645-C0BE19525BC2}"/>
              </a:ext>
            </a:extLst>
          </p:cNvPr>
          <p:cNvSpPr/>
          <p:nvPr/>
        </p:nvSpPr>
        <p:spPr>
          <a:xfrm>
            <a:off x="8774665" y="4986497"/>
            <a:ext cx="502920" cy="5029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856C4DBE-99AF-9644-9CC0-29D34B7816AB}"/>
              </a:ext>
            </a:extLst>
          </p:cNvPr>
          <p:cNvCxnSpPr>
            <a:cxnSpLocks/>
            <a:stCxn id="67" idx="6"/>
            <a:endCxn id="53" idx="2"/>
          </p:cNvCxnSpPr>
          <p:nvPr/>
        </p:nvCxnSpPr>
        <p:spPr>
          <a:xfrm>
            <a:off x="5630010" y="1186482"/>
            <a:ext cx="3144655" cy="4051475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C7FAB857-EC91-534B-B1BB-0368C772E49D}"/>
              </a:ext>
            </a:extLst>
          </p:cNvPr>
          <p:cNvCxnSpPr>
            <a:cxnSpLocks/>
            <a:stCxn id="69" idx="6"/>
            <a:endCxn id="53" idx="2"/>
          </p:cNvCxnSpPr>
          <p:nvPr/>
        </p:nvCxnSpPr>
        <p:spPr>
          <a:xfrm>
            <a:off x="5647087" y="3094416"/>
            <a:ext cx="3127578" cy="2143541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FEC333D2-6C3C-4A4C-8295-41742FE36F71}"/>
              </a:ext>
            </a:extLst>
          </p:cNvPr>
          <p:cNvCxnSpPr>
            <a:cxnSpLocks/>
            <a:stCxn id="69" idx="6"/>
            <a:endCxn id="45" idx="2"/>
          </p:cNvCxnSpPr>
          <p:nvPr/>
        </p:nvCxnSpPr>
        <p:spPr>
          <a:xfrm flipV="1">
            <a:off x="5647087" y="764158"/>
            <a:ext cx="3110501" cy="2330258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43880BE5-F6BA-4349-B567-8DD5AAFF5B0B}"/>
              </a:ext>
            </a:extLst>
          </p:cNvPr>
          <p:cNvCxnSpPr>
            <a:cxnSpLocks/>
            <a:stCxn id="69" idx="6"/>
            <a:endCxn id="46" idx="2"/>
          </p:cNvCxnSpPr>
          <p:nvPr/>
        </p:nvCxnSpPr>
        <p:spPr>
          <a:xfrm flipV="1">
            <a:off x="5647087" y="2207452"/>
            <a:ext cx="3127578" cy="886964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A42A3341-0C41-4D49-BA51-4B4BADF700D1}"/>
              </a:ext>
            </a:extLst>
          </p:cNvPr>
          <p:cNvCxnSpPr>
            <a:cxnSpLocks/>
            <a:stCxn id="69" idx="6"/>
            <a:endCxn id="52" idx="2"/>
          </p:cNvCxnSpPr>
          <p:nvPr/>
        </p:nvCxnSpPr>
        <p:spPr>
          <a:xfrm>
            <a:off x="5647087" y="3094416"/>
            <a:ext cx="3110501" cy="584712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0099F0F2-2421-A448-B8BC-E927AD700BDE}"/>
              </a:ext>
            </a:extLst>
          </p:cNvPr>
          <p:cNvCxnSpPr>
            <a:cxnSpLocks/>
            <a:stCxn id="71" idx="6"/>
            <a:endCxn id="45" idx="2"/>
          </p:cNvCxnSpPr>
          <p:nvPr/>
        </p:nvCxnSpPr>
        <p:spPr>
          <a:xfrm flipV="1">
            <a:off x="5630010" y="764158"/>
            <a:ext cx="3127578" cy="4178762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2B6AA6FC-2274-6A4A-8441-AB8506C28A51}"/>
              </a:ext>
            </a:extLst>
          </p:cNvPr>
          <p:cNvCxnSpPr>
            <a:cxnSpLocks/>
            <a:stCxn id="71" idx="6"/>
            <a:endCxn id="46" idx="2"/>
          </p:cNvCxnSpPr>
          <p:nvPr/>
        </p:nvCxnSpPr>
        <p:spPr>
          <a:xfrm flipV="1">
            <a:off x="5630010" y="2207452"/>
            <a:ext cx="3144655" cy="2735468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ADA29D49-BADB-F141-8E67-3277ACDE63A1}"/>
              </a:ext>
            </a:extLst>
          </p:cNvPr>
          <p:cNvCxnSpPr>
            <a:cxnSpLocks/>
            <a:stCxn id="71" idx="6"/>
            <a:endCxn id="52" idx="2"/>
          </p:cNvCxnSpPr>
          <p:nvPr/>
        </p:nvCxnSpPr>
        <p:spPr>
          <a:xfrm flipV="1">
            <a:off x="5630010" y="3679128"/>
            <a:ext cx="3127578" cy="1263792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A4D49276-B0A6-6540-A404-84D42F5FF121}"/>
              </a:ext>
            </a:extLst>
          </p:cNvPr>
          <p:cNvCxnSpPr>
            <a:cxnSpLocks/>
            <a:stCxn id="71" idx="6"/>
            <a:endCxn id="53" idx="2"/>
          </p:cNvCxnSpPr>
          <p:nvPr/>
        </p:nvCxnSpPr>
        <p:spPr>
          <a:xfrm>
            <a:off x="5630010" y="4942920"/>
            <a:ext cx="3144655" cy="295037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28A7CE99-3EC0-F145-8626-37AB428BD219}"/>
              </a:ext>
            </a:extLst>
          </p:cNvPr>
          <p:cNvSpPr txBox="1"/>
          <p:nvPr/>
        </p:nvSpPr>
        <p:spPr>
          <a:xfrm>
            <a:off x="9243431" y="492398"/>
            <a:ext cx="17529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class 1</a:t>
            </a:r>
            <a:endParaRPr lang="en-US" sz="2800">
              <a:solidFill>
                <a:srgbClr val="E76D00"/>
              </a:solidFill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0761B3F0-8830-944E-83CA-CD7CBF1FA740}"/>
              </a:ext>
            </a:extLst>
          </p:cNvPr>
          <p:cNvSpPr txBox="1"/>
          <p:nvPr/>
        </p:nvSpPr>
        <p:spPr>
          <a:xfrm>
            <a:off x="9203934" y="1892116"/>
            <a:ext cx="17529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class 2</a:t>
            </a:r>
            <a:endParaRPr lang="en-US" sz="2800">
              <a:solidFill>
                <a:srgbClr val="E76D00"/>
              </a:solidFill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4DD56EE9-48AB-7741-9795-35B3CA9E4A08}"/>
              </a:ext>
            </a:extLst>
          </p:cNvPr>
          <p:cNvSpPr txBox="1"/>
          <p:nvPr/>
        </p:nvSpPr>
        <p:spPr>
          <a:xfrm>
            <a:off x="9186857" y="3385747"/>
            <a:ext cx="17529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class 3</a:t>
            </a:r>
            <a:endParaRPr lang="en-US" sz="2800">
              <a:solidFill>
                <a:srgbClr val="E76D00"/>
              </a:solidFill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B1B4490B-FEB8-6A4D-8955-7E257EA58508}"/>
              </a:ext>
            </a:extLst>
          </p:cNvPr>
          <p:cNvSpPr txBox="1"/>
          <p:nvPr/>
        </p:nvSpPr>
        <p:spPr>
          <a:xfrm>
            <a:off x="9186856" y="4932770"/>
            <a:ext cx="17529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class 4</a:t>
            </a:r>
            <a:endParaRPr lang="en-US" sz="2800">
              <a:solidFill>
                <a:srgbClr val="E76D00"/>
              </a:solidFill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E1F4CA3-4E3E-934B-8BC5-82C7EBB2006F}"/>
              </a:ext>
            </a:extLst>
          </p:cNvPr>
          <p:cNvSpPr txBox="1"/>
          <p:nvPr/>
        </p:nvSpPr>
        <p:spPr>
          <a:xfrm>
            <a:off x="2298815" y="960463"/>
            <a:ext cx="17529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Fira Sans" panose="020B0503050000020004" pitchFamily="34" charset="0"/>
                <a:ea typeface="Fira Sans" panose="020B0503050000020004" pitchFamily="34" charset="0"/>
              </a:rPr>
              <a:t>z</a:t>
            </a:r>
            <a:endParaRPr lang="en-US" sz="28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F534BDBE-80CE-E740-B424-E2B369BF8483}"/>
              </a:ext>
            </a:extLst>
          </p:cNvPr>
          <p:cNvSpPr/>
          <p:nvPr/>
        </p:nvSpPr>
        <p:spPr>
          <a:xfrm>
            <a:off x="2917317" y="936985"/>
            <a:ext cx="502920" cy="5029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D9A2B9E2-45CA-164E-9800-99F3740BC8D5}"/>
              </a:ext>
            </a:extLst>
          </p:cNvPr>
          <p:cNvSpPr/>
          <p:nvPr/>
        </p:nvSpPr>
        <p:spPr>
          <a:xfrm>
            <a:off x="2934394" y="2844919"/>
            <a:ext cx="502920" cy="5029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DE906675-8C4A-DE46-BCDA-ACB5F5FE621A}"/>
              </a:ext>
            </a:extLst>
          </p:cNvPr>
          <p:cNvSpPr/>
          <p:nvPr/>
        </p:nvSpPr>
        <p:spPr>
          <a:xfrm>
            <a:off x="2917317" y="4693423"/>
            <a:ext cx="502920" cy="5029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616CC8C9-7216-714F-9EAB-A257DADECCD5}"/>
              </a:ext>
            </a:extLst>
          </p:cNvPr>
          <p:cNvSpPr txBox="1"/>
          <p:nvPr/>
        </p:nvSpPr>
        <p:spPr>
          <a:xfrm>
            <a:off x="4078307" y="5230480"/>
            <a:ext cx="273052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rgbClr val="87A7D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batch normalization layer</a:t>
            </a:r>
            <a:endParaRPr lang="en-US" sz="2800">
              <a:solidFill>
                <a:srgbClr val="87A7D0"/>
              </a:solidFill>
              <a:latin typeface="Courier" pitchFamily="2" charset="0"/>
              <a:ea typeface="Fira Sans" panose="020B0503050000020004" pitchFamily="34" charset="0"/>
            </a:endParaRPr>
          </a:p>
        </p:txBody>
      </p: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D9AFA2E1-12B4-EF4B-9C07-6991B440359A}"/>
              </a:ext>
            </a:extLst>
          </p:cNvPr>
          <p:cNvCxnSpPr>
            <a:cxnSpLocks/>
            <a:endCxn id="67" idx="2"/>
          </p:cNvCxnSpPr>
          <p:nvPr/>
        </p:nvCxnSpPr>
        <p:spPr>
          <a:xfrm>
            <a:off x="3416007" y="1186482"/>
            <a:ext cx="1711083" cy="0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F0C5F01E-9105-E64C-A39B-74AD25F0D389}"/>
              </a:ext>
            </a:extLst>
          </p:cNvPr>
          <p:cNvCxnSpPr>
            <a:cxnSpLocks/>
          </p:cNvCxnSpPr>
          <p:nvPr/>
        </p:nvCxnSpPr>
        <p:spPr>
          <a:xfrm>
            <a:off x="3437314" y="3105241"/>
            <a:ext cx="1711083" cy="0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CEF5C7A1-70F1-BB42-A8CA-151E22CC5D31}"/>
              </a:ext>
            </a:extLst>
          </p:cNvPr>
          <p:cNvCxnSpPr>
            <a:cxnSpLocks/>
          </p:cNvCxnSpPr>
          <p:nvPr/>
        </p:nvCxnSpPr>
        <p:spPr>
          <a:xfrm>
            <a:off x="3433084" y="4934847"/>
            <a:ext cx="1711083" cy="0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254DB075-56B9-194B-AA1E-B93EB13E438B}"/>
              </a:ext>
            </a:extLst>
          </p:cNvPr>
          <p:cNvSpPr txBox="1"/>
          <p:nvPr/>
        </p:nvSpPr>
        <p:spPr>
          <a:xfrm>
            <a:off x="2312540" y="674536"/>
            <a:ext cx="17529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Fira Sans" panose="020B0503050000020004" pitchFamily="34" charset="0"/>
                <a:ea typeface="Fira Sans" panose="020B0503050000020004" pitchFamily="34" charset="0"/>
              </a:rPr>
              <a:t>_</a:t>
            </a:r>
            <a:endParaRPr lang="en-US" sz="28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4DF253BA-83D9-064C-98C8-2F7A9B89CDEA}"/>
              </a:ext>
            </a:extLst>
          </p:cNvPr>
          <p:cNvSpPr txBox="1"/>
          <p:nvPr/>
        </p:nvSpPr>
        <p:spPr>
          <a:xfrm>
            <a:off x="4505236" y="923584"/>
            <a:ext cx="17529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Fira Sans" panose="020B0503050000020004" pitchFamily="34" charset="0"/>
                <a:ea typeface="Fira Sans" panose="020B0503050000020004" pitchFamily="34" charset="0"/>
              </a:rPr>
              <a:t>u</a:t>
            </a:r>
            <a:endParaRPr lang="en-US" sz="28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FF7A56A8-526A-F040-94F0-0B9B6D95F481}"/>
              </a:ext>
            </a:extLst>
          </p:cNvPr>
          <p:cNvSpPr/>
          <p:nvPr/>
        </p:nvSpPr>
        <p:spPr>
          <a:xfrm>
            <a:off x="692666" y="2255792"/>
            <a:ext cx="502920" cy="5029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5367F29D-24B7-0645-8591-223D8F4C54FF}"/>
              </a:ext>
            </a:extLst>
          </p:cNvPr>
          <p:cNvSpPr/>
          <p:nvPr/>
        </p:nvSpPr>
        <p:spPr>
          <a:xfrm>
            <a:off x="692666" y="2980180"/>
            <a:ext cx="502920" cy="5029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B1EF8F4C-AB01-3A4D-8251-3B0628497A00}"/>
              </a:ext>
            </a:extLst>
          </p:cNvPr>
          <p:cNvSpPr txBox="1"/>
          <p:nvPr/>
        </p:nvSpPr>
        <p:spPr>
          <a:xfrm>
            <a:off x="647352" y="2240408"/>
            <a:ext cx="6277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  <a:r>
              <a:rPr lang="en-US" sz="2800" baseline="-25000"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  <a:endParaRPr lang="en-US" sz="28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7486FB8B-F8F7-584F-B5BE-835413810E79}"/>
              </a:ext>
            </a:extLst>
          </p:cNvPr>
          <p:cNvSpPr txBox="1"/>
          <p:nvPr/>
        </p:nvSpPr>
        <p:spPr>
          <a:xfrm>
            <a:off x="650276" y="2961985"/>
            <a:ext cx="6277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  <a:r>
              <a:rPr lang="en-US" sz="2800" baseline="-25000">
                <a:latin typeface="Fira Sans" panose="020B0503050000020004" pitchFamily="34" charset="0"/>
                <a:ea typeface="Fira Sans" panose="020B0503050000020004" pitchFamily="34" charset="0"/>
              </a:rPr>
              <a:t>2</a:t>
            </a:r>
            <a:endParaRPr lang="en-US" sz="2800">
              <a:latin typeface="Courier" pitchFamily="2" charset="0"/>
              <a:ea typeface="Fira Sans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50844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0B1594F-FA20-BF40-BB71-3814E7B1A831}"/>
              </a:ext>
            </a:extLst>
          </p:cNvPr>
          <p:cNvCxnSpPr>
            <a:cxnSpLocks/>
          </p:cNvCxnSpPr>
          <p:nvPr/>
        </p:nvCxnSpPr>
        <p:spPr>
          <a:xfrm flipV="1">
            <a:off x="1195586" y="1043687"/>
            <a:ext cx="1687577" cy="1500673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5CA5CD0-6E65-B84E-8D68-BF5633107E2D}"/>
              </a:ext>
            </a:extLst>
          </p:cNvPr>
          <p:cNvCxnSpPr>
            <a:cxnSpLocks/>
            <a:stCxn id="25" idx="6"/>
          </p:cNvCxnSpPr>
          <p:nvPr/>
        </p:nvCxnSpPr>
        <p:spPr>
          <a:xfrm flipV="1">
            <a:off x="1195586" y="3079426"/>
            <a:ext cx="1704654" cy="152214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854C94B1-C95D-E746-85AF-F7EB07FC2828}"/>
              </a:ext>
            </a:extLst>
          </p:cNvPr>
          <p:cNvSpPr/>
          <p:nvPr/>
        </p:nvSpPr>
        <p:spPr>
          <a:xfrm>
            <a:off x="692666" y="2255792"/>
            <a:ext cx="502920" cy="5029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2EE0126-280B-F44D-8923-3C786EF0CE23}"/>
              </a:ext>
            </a:extLst>
          </p:cNvPr>
          <p:cNvSpPr/>
          <p:nvPr/>
        </p:nvSpPr>
        <p:spPr>
          <a:xfrm>
            <a:off x="692666" y="2980180"/>
            <a:ext cx="502920" cy="5029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D18F1C5-609B-0443-B4AE-9DA1525C83B5}"/>
              </a:ext>
            </a:extLst>
          </p:cNvPr>
          <p:cNvSpPr txBox="1"/>
          <p:nvPr/>
        </p:nvSpPr>
        <p:spPr>
          <a:xfrm>
            <a:off x="8149633" y="5521775"/>
            <a:ext cx="175298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rgbClr val="87A7D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output layer </a:t>
            </a:r>
            <a:endParaRPr lang="en-US" sz="2800">
              <a:solidFill>
                <a:srgbClr val="87A7D0"/>
              </a:solidFill>
              <a:latin typeface="Courier" pitchFamily="2" charset="0"/>
              <a:ea typeface="Fira Sans" panose="020B0503050000020004" pitchFamily="34" charset="0"/>
            </a:endParaRP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AA9ED052-C63C-9148-92FF-7DCAA7DCB39E}"/>
              </a:ext>
            </a:extLst>
          </p:cNvPr>
          <p:cNvCxnSpPr>
            <a:cxnSpLocks/>
          </p:cNvCxnSpPr>
          <p:nvPr/>
        </p:nvCxnSpPr>
        <p:spPr>
          <a:xfrm>
            <a:off x="1203830" y="3273133"/>
            <a:ext cx="1752984" cy="1847596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C830AE83-D590-7B4F-B6E5-5705542BEF15}"/>
              </a:ext>
            </a:extLst>
          </p:cNvPr>
          <p:cNvCxnSpPr>
            <a:cxnSpLocks/>
            <a:stCxn id="25" idx="6"/>
          </p:cNvCxnSpPr>
          <p:nvPr/>
        </p:nvCxnSpPr>
        <p:spPr>
          <a:xfrm flipV="1">
            <a:off x="1195586" y="1186482"/>
            <a:ext cx="1687577" cy="2045158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422D4D2D-7593-DC4B-8F80-78FA510F8798}"/>
              </a:ext>
            </a:extLst>
          </p:cNvPr>
          <p:cNvCxnSpPr>
            <a:cxnSpLocks/>
            <a:stCxn id="23" idx="6"/>
          </p:cNvCxnSpPr>
          <p:nvPr/>
        </p:nvCxnSpPr>
        <p:spPr>
          <a:xfrm>
            <a:off x="1195586" y="2507252"/>
            <a:ext cx="1744151" cy="457401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7144AD34-AF20-924A-BA5A-67DF4D7497ED}"/>
              </a:ext>
            </a:extLst>
          </p:cNvPr>
          <p:cNvCxnSpPr>
            <a:cxnSpLocks/>
            <a:stCxn id="23" idx="6"/>
          </p:cNvCxnSpPr>
          <p:nvPr/>
        </p:nvCxnSpPr>
        <p:spPr>
          <a:xfrm>
            <a:off x="1195586" y="2507252"/>
            <a:ext cx="1687577" cy="2435668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Oval 66">
            <a:extLst>
              <a:ext uri="{FF2B5EF4-FFF2-40B4-BE49-F238E27FC236}">
                <a16:creationId xmlns:a16="http://schemas.microsoft.com/office/drawing/2014/main" id="{5C4335F6-5392-1444-A05B-A5CFE27CAFA4}"/>
              </a:ext>
            </a:extLst>
          </p:cNvPr>
          <p:cNvSpPr/>
          <p:nvPr/>
        </p:nvSpPr>
        <p:spPr>
          <a:xfrm>
            <a:off x="5127090" y="935022"/>
            <a:ext cx="502920" cy="5029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B7BE8D63-4330-F14A-9E46-A0EBDE68C9EB}"/>
              </a:ext>
            </a:extLst>
          </p:cNvPr>
          <p:cNvSpPr/>
          <p:nvPr/>
        </p:nvSpPr>
        <p:spPr>
          <a:xfrm>
            <a:off x="5144167" y="2842956"/>
            <a:ext cx="502920" cy="5029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3EFDEADB-CAD7-1D4F-A3F9-DFF0B327952E}"/>
              </a:ext>
            </a:extLst>
          </p:cNvPr>
          <p:cNvSpPr/>
          <p:nvPr/>
        </p:nvSpPr>
        <p:spPr>
          <a:xfrm>
            <a:off x="5127090" y="4691460"/>
            <a:ext cx="502920" cy="5029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8A6AE2D9-104C-7E47-B7B4-150D52F70A2B}"/>
              </a:ext>
            </a:extLst>
          </p:cNvPr>
          <p:cNvCxnSpPr>
            <a:cxnSpLocks/>
            <a:stCxn id="67" idx="6"/>
            <a:endCxn id="45" idx="2"/>
          </p:cNvCxnSpPr>
          <p:nvPr/>
        </p:nvCxnSpPr>
        <p:spPr>
          <a:xfrm flipV="1">
            <a:off x="5630010" y="764158"/>
            <a:ext cx="3127578" cy="422324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03B076CB-0B13-5B4F-B89B-0EE989404605}"/>
              </a:ext>
            </a:extLst>
          </p:cNvPr>
          <p:cNvCxnSpPr>
            <a:cxnSpLocks/>
            <a:stCxn id="67" idx="6"/>
            <a:endCxn id="46" idx="2"/>
          </p:cNvCxnSpPr>
          <p:nvPr/>
        </p:nvCxnSpPr>
        <p:spPr>
          <a:xfrm>
            <a:off x="5630010" y="1186482"/>
            <a:ext cx="3144655" cy="1020970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BFDC0696-1F3E-FB4C-AFA0-C83172DCBE6E}"/>
              </a:ext>
            </a:extLst>
          </p:cNvPr>
          <p:cNvCxnSpPr>
            <a:cxnSpLocks/>
            <a:stCxn id="67" idx="6"/>
            <a:endCxn id="52" idx="2"/>
          </p:cNvCxnSpPr>
          <p:nvPr/>
        </p:nvCxnSpPr>
        <p:spPr>
          <a:xfrm>
            <a:off x="5630010" y="1186482"/>
            <a:ext cx="3127578" cy="2492646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TextBox 123">
            <a:extLst>
              <a:ext uri="{FF2B5EF4-FFF2-40B4-BE49-F238E27FC236}">
                <a16:creationId xmlns:a16="http://schemas.microsoft.com/office/drawing/2014/main" id="{E4AB3A4B-7A98-9E40-BB0A-2F36FB7C1016}"/>
              </a:ext>
            </a:extLst>
          </p:cNvPr>
          <p:cNvSpPr txBox="1"/>
          <p:nvPr/>
        </p:nvSpPr>
        <p:spPr>
          <a:xfrm>
            <a:off x="2318461" y="5337259"/>
            <a:ext cx="175298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rgbClr val="87A7D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hidden layer</a:t>
            </a:r>
            <a:endParaRPr lang="en-US" sz="2800">
              <a:solidFill>
                <a:srgbClr val="87A7D0"/>
              </a:solidFill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6E47450F-11FD-E14B-9B04-73B810FBB8BC}"/>
              </a:ext>
            </a:extLst>
          </p:cNvPr>
          <p:cNvSpPr txBox="1"/>
          <p:nvPr/>
        </p:nvSpPr>
        <p:spPr>
          <a:xfrm>
            <a:off x="-15474" y="3718248"/>
            <a:ext cx="176757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rgbClr val="87A7D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input layer</a:t>
            </a:r>
            <a:endParaRPr lang="en-US" sz="2800">
              <a:solidFill>
                <a:srgbClr val="87A7D0"/>
              </a:solidFill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8B36D9C5-5220-6D48-BB27-F778C9F9DB56}"/>
              </a:ext>
            </a:extLst>
          </p:cNvPr>
          <p:cNvSpPr/>
          <p:nvPr/>
        </p:nvSpPr>
        <p:spPr>
          <a:xfrm>
            <a:off x="8757588" y="512698"/>
            <a:ext cx="502920" cy="5029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E1516C7D-7449-2641-A1D1-E35FCEED5AF0}"/>
              </a:ext>
            </a:extLst>
          </p:cNvPr>
          <p:cNvSpPr/>
          <p:nvPr/>
        </p:nvSpPr>
        <p:spPr>
          <a:xfrm>
            <a:off x="8774665" y="1955992"/>
            <a:ext cx="502920" cy="5029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B53979EE-D5DA-AA47-9F9D-F2BA711A6E4D}"/>
              </a:ext>
            </a:extLst>
          </p:cNvPr>
          <p:cNvSpPr/>
          <p:nvPr/>
        </p:nvSpPr>
        <p:spPr>
          <a:xfrm>
            <a:off x="8757588" y="3427668"/>
            <a:ext cx="502920" cy="5029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82F158A2-27F2-FA4F-A645-C0BE19525BC2}"/>
              </a:ext>
            </a:extLst>
          </p:cNvPr>
          <p:cNvSpPr/>
          <p:nvPr/>
        </p:nvSpPr>
        <p:spPr>
          <a:xfrm>
            <a:off x="8774665" y="4986497"/>
            <a:ext cx="502920" cy="5029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856C4DBE-99AF-9644-9CC0-29D34B7816AB}"/>
              </a:ext>
            </a:extLst>
          </p:cNvPr>
          <p:cNvCxnSpPr>
            <a:cxnSpLocks/>
            <a:stCxn id="67" idx="6"/>
            <a:endCxn id="53" idx="2"/>
          </p:cNvCxnSpPr>
          <p:nvPr/>
        </p:nvCxnSpPr>
        <p:spPr>
          <a:xfrm>
            <a:off x="5630010" y="1186482"/>
            <a:ext cx="3144655" cy="4051475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C7FAB857-EC91-534B-B1BB-0368C772E49D}"/>
              </a:ext>
            </a:extLst>
          </p:cNvPr>
          <p:cNvCxnSpPr>
            <a:cxnSpLocks/>
            <a:stCxn id="69" idx="6"/>
            <a:endCxn id="53" idx="2"/>
          </p:cNvCxnSpPr>
          <p:nvPr/>
        </p:nvCxnSpPr>
        <p:spPr>
          <a:xfrm>
            <a:off x="5647087" y="3094416"/>
            <a:ext cx="3127578" cy="2143541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FEC333D2-6C3C-4A4C-8295-41742FE36F71}"/>
              </a:ext>
            </a:extLst>
          </p:cNvPr>
          <p:cNvCxnSpPr>
            <a:cxnSpLocks/>
            <a:stCxn id="69" idx="6"/>
            <a:endCxn id="45" idx="2"/>
          </p:cNvCxnSpPr>
          <p:nvPr/>
        </p:nvCxnSpPr>
        <p:spPr>
          <a:xfrm flipV="1">
            <a:off x="5647087" y="764158"/>
            <a:ext cx="3110501" cy="2330258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43880BE5-F6BA-4349-B567-8DD5AAFF5B0B}"/>
              </a:ext>
            </a:extLst>
          </p:cNvPr>
          <p:cNvCxnSpPr>
            <a:cxnSpLocks/>
            <a:stCxn id="69" idx="6"/>
            <a:endCxn id="46" idx="2"/>
          </p:cNvCxnSpPr>
          <p:nvPr/>
        </p:nvCxnSpPr>
        <p:spPr>
          <a:xfrm flipV="1">
            <a:off x="5647087" y="2207452"/>
            <a:ext cx="3127578" cy="886964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A42A3341-0C41-4D49-BA51-4B4BADF700D1}"/>
              </a:ext>
            </a:extLst>
          </p:cNvPr>
          <p:cNvCxnSpPr>
            <a:cxnSpLocks/>
            <a:stCxn id="69" idx="6"/>
            <a:endCxn id="52" idx="2"/>
          </p:cNvCxnSpPr>
          <p:nvPr/>
        </p:nvCxnSpPr>
        <p:spPr>
          <a:xfrm>
            <a:off x="5647087" y="3094416"/>
            <a:ext cx="3110501" cy="584712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0099F0F2-2421-A448-B8BC-E927AD700BDE}"/>
              </a:ext>
            </a:extLst>
          </p:cNvPr>
          <p:cNvCxnSpPr>
            <a:cxnSpLocks/>
            <a:stCxn id="71" idx="6"/>
            <a:endCxn id="45" idx="2"/>
          </p:cNvCxnSpPr>
          <p:nvPr/>
        </p:nvCxnSpPr>
        <p:spPr>
          <a:xfrm flipV="1">
            <a:off x="5630010" y="764158"/>
            <a:ext cx="3127578" cy="4178762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2B6AA6FC-2274-6A4A-8441-AB8506C28A51}"/>
              </a:ext>
            </a:extLst>
          </p:cNvPr>
          <p:cNvCxnSpPr>
            <a:cxnSpLocks/>
            <a:stCxn id="71" idx="6"/>
            <a:endCxn id="46" idx="2"/>
          </p:cNvCxnSpPr>
          <p:nvPr/>
        </p:nvCxnSpPr>
        <p:spPr>
          <a:xfrm flipV="1">
            <a:off x="5630010" y="2207452"/>
            <a:ext cx="3144655" cy="2735468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ADA29D49-BADB-F141-8E67-3277ACDE63A1}"/>
              </a:ext>
            </a:extLst>
          </p:cNvPr>
          <p:cNvCxnSpPr>
            <a:cxnSpLocks/>
            <a:stCxn id="71" idx="6"/>
            <a:endCxn id="52" idx="2"/>
          </p:cNvCxnSpPr>
          <p:nvPr/>
        </p:nvCxnSpPr>
        <p:spPr>
          <a:xfrm flipV="1">
            <a:off x="5630010" y="3679128"/>
            <a:ext cx="3127578" cy="1263792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A4D49276-B0A6-6540-A404-84D42F5FF121}"/>
              </a:ext>
            </a:extLst>
          </p:cNvPr>
          <p:cNvCxnSpPr>
            <a:cxnSpLocks/>
            <a:stCxn id="71" idx="6"/>
            <a:endCxn id="53" idx="2"/>
          </p:cNvCxnSpPr>
          <p:nvPr/>
        </p:nvCxnSpPr>
        <p:spPr>
          <a:xfrm>
            <a:off x="5630010" y="4942920"/>
            <a:ext cx="3144655" cy="295037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28A7CE99-3EC0-F145-8626-37AB428BD219}"/>
              </a:ext>
            </a:extLst>
          </p:cNvPr>
          <p:cNvSpPr txBox="1"/>
          <p:nvPr/>
        </p:nvSpPr>
        <p:spPr>
          <a:xfrm>
            <a:off x="9243431" y="492398"/>
            <a:ext cx="17529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class 1</a:t>
            </a:r>
            <a:endParaRPr lang="en-US" sz="2800">
              <a:solidFill>
                <a:srgbClr val="E76D00"/>
              </a:solidFill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0761B3F0-8830-944E-83CA-CD7CBF1FA740}"/>
              </a:ext>
            </a:extLst>
          </p:cNvPr>
          <p:cNvSpPr txBox="1"/>
          <p:nvPr/>
        </p:nvSpPr>
        <p:spPr>
          <a:xfrm>
            <a:off x="9203934" y="1892116"/>
            <a:ext cx="17529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class 2</a:t>
            </a:r>
            <a:endParaRPr lang="en-US" sz="2800">
              <a:solidFill>
                <a:srgbClr val="E76D00"/>
              </a:solidFill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4DD56EE9-48AB-7741-9795-35B3CA9E4A08}"/>
              </a:ext>
            </a:extLst>
          </p:cNvPr>
          <p:cNvSpPr txBox="1"/>
          <p:nvPr/>
        </p:nvSpPr>
        <p:spPr>
          <a:xfrm>
            <a:off x="9186857" y="3385747"/>
            <a:ext cx="17529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class 3</a:t>
            </a:r>
            <a:endParaRPr lang="en-US" sz="2800">
              <a:solidFill>
                <a:srgbClr val="E76D00"/>
              </a:solidFill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B1B4490B-FEB8-6A4D-8955-7E257EA58508}"/>
              </a:ext>
            </a:extLst>
          </p:cNvPr>
          <p:cNvSpPr txBox="1"/>
          <p:nvPr/>
        </p:nvSpPr>
        <p:spPr>
          <a:xfrm>
            <a:off x="9186856" y="4932770"/>
            <a:ext cx="17529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class 4</a:t>
            </a:r>
            <a:endParaRPr lang="en-US" sz="2800">
              <a:solidFill>
                <a:srgbClr val="E76D00"/>
              </a:solidFill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E1F4CA3-4E3E-934B-8BC5-82C7EBB2006F}"/>
              </a:ext>
            </a:extLst>
          </p:cNvPr>
          <p:cNvSpPr txBox="1"/>
          <p:nvPr/>
        </p:nvSpPr>
        <p:spPr>
          <a:xfrm>
            <a:off x="2298815" y="960463"/>
            <a:ext cx="17529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Fira Sans" panose="020B0503050000020004" pitchFamily="34" charset="0"/>
                <a:ea typeface="Fira Sans" panose="020B0503050000020004" pitchFamily="34" charset="0"/>
              </a:rPr>
              <a:t>z</a:t>
            </a:r>
            <a:endParaRPr lang="en-US" sz="28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F534BDBE-80CE-E740-B424-E2B369BF8483}"/>
              </a:ext>
            </a:extLst>
          </p:cNvPr>
          <p:cNvSpPr/>
          <p:nvPr/>
        </p:nvSpPr>
        <p:spPr>
          <a:xfrm>
            <a:off x="2917317" y="936985"/>
            <a:ext cx="502920" cy="5029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D9A2B9E2-45CA-164E-9800-99F3740BC8D5}"/>
              </a:ext>
            </a:extLst>
          </p:cNvPr>
          <p:cNvSpPr/>
          <p:nvPr/>
        </p:nvSpPr>
        <p:spPr>
          <a:xfrm>
            <a:off x="2934394" y="2844919"/>
            <a:ext cx="502920" cy="5029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DE906675-8C4A-DE46-BCDA-ACB5F5FE621A}"/>
              </a:ext>
            </a:extLst>
          </p:cNvPr>
          <p:cNvSpPr/>
          <p:nvPr/>
        </p:nvSpPr>
        <p:spPr>
          <a:xfrm>
            <a:off x="2917317" y="4693423"/>
            <a:ext cx="502920" cy="5029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616CC8C9-7216-714F-9EAB-A257DADECCD5}"/>
              </a:ext>
            </a:extLst>
          </p:cNvPr>
          <p:cNvSpPr txBox="1"/>
          <p:nvPr/>
        </p:nvSpPr>
        <p:spPr>
          <a:xfrm>
            <a:off x="4078307" y="5230480"/>
            <a:ext cx="273052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rgbClr val="87A7D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batch normalization layer</a:t>
            </a:r>
            <a:endParaRPr lang="en-US" sz="2800">
              <a:solidFill>
                <a:srgbClr val="87A7D0"/>
              </a:solidFill>
              <a:latin typeface="Courier" pitchFamily="2" charset="0"/>
              <a:ea typeface="Fira Sans" panose="020B0503050000020004" pitchFamily="34" charset="0"/>
            </a:endParaRPr>
          </a:p>
        </p:txBody>
      </p: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D9AFA2E1-12B4-EF4B-9C07-6991B440359A}"/>
              </a:ext>
            </a:extLst>
          </p:cNvPr>
          <p:cNvCxnSpPr>
            <a:cxnSpLocks/>
            <a:endCxn id="67" idx="2"/>
          </p:cNvCxnSpPr>
          <p:nvPr/>
        </p:nvCxnSpPr>
        <p:spPr>
          <a:xfrm>
            <a:off x="3416007" y="1186482"/>
            <a:ext cx="1711083" cy="0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F0C5F01E-9105-E64C-A39B-74AD25F0D389}"/>
              </a:ext>
            </a:extLst>
          </p:cNvPr>
          <p:cNvCxnSpPr>
            <a:cxnSpLocks/>
          </p:cNvCxnSpPr>
          <p:nvPr/>
        </p:nvCxnSpPr>
        <p:spPr>
          <a:xfrm>
            <a:off x="3437314" y="3105241"/>
            <a:ext cx="1711083" cy="0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CEF5C7A1-70F1-BB42-A8CA-151E22CC5D31}"/>
              </a:ext>
            </a:extLst>
          </p:cNvPr>
          <p:cNvCxnSpPr>
            <a:cxnSpLocks/>
          </p:cNvCxnSpPr>
          <p:nvPr/>
        </p:nvCxnSpPr>
        <p:spPr>
          <a:xfrm>
            <a:off x="3433084" y="4934847"/>
            <a:ext cx="1711083" cy="0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254DB075-56B9-194B-AA1E-B93EB13E438B}"/>
              </a:ext>
            </a:extLst>
          </p:cNvPr>
          <p:cNvSpPr txBox="1"/>
          <p:nvPr/>
        </p:nvSpPr>
        <p:spPr>
          <a:xfrm>
            <a:off x="2312540" y="674536"/>
            <a:ext cx="17529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Fira Sans" panose="020B0503050000020004" pitchFamily="34" charset="0"/>
                <a:ea typeface="Fira Sans" panose="020B0503050000020004" pitchFamily="34" charset="0"/>
              </a:rPr>
              <a:t>_</a:t>
            </a:r>
            <a:endParaRPr lang="en-US" sz="28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4DF253BA-83D9-064C-98C8-2F7A9B89CDEA}"/>
              </a:ext>
            </a:extLst>
          </p:cNvPr>
          <p:cNvSpPr txBox="1"/>
          <p:nvPr/>
        </p:nvSpPr>
        <p:spPr>
          <a:xfrm>
            <a:off x="4505236" y="923584"/>
            <a:ext cx="17529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Fira Sans" panose="020B0503050000020004" pitchFamily="34" charset="0"/>
                <a:ea typeface="Fira Sans" panose="020B0503050000020004" pitchFamily="34" charset="0"/>
              </a:rPr>
              <a:t>u</a:t>
            </a:r>
            <a:endParaRPr lang="en-US" sz="28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FF7A56A8-526A-F040-94F0-0B9B6D95F481}"/>
              </a:ext>
            </a:extLst>
          </p:cNvPr>
          <p:cNvSpPr/>
          <p:nvPr/>
        </p:nvSpPr>
        <p:spPr>
          <a:xfrm>
            <a:off x="692666" y="2255792"/>
            <a:ext cx="502920" cy="5029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5367F29D-24B7-0645-8591-223D8F4C54FF}"/>
              </a:ext>
            </a:extLst>
          </p:cNvPr>
          <p:cNvSpPr/>
          <p:nvPr/>
        </p:nvSpPr>
        <p:spPr>
          <a:xfrm>
            <a:off x="692666" y="2980180"/>
            <a:ext cx="502920" cy="5029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B1EF8F4C-AB01-3A4D-8251-3B0628497A00}"/>
              </a:ext>
            </a:extLst>
          </p:cNvPr>
          <p:cNvSpPr txBox="1"/>
          <p:nvPr/>
        </p:nvSpPr>
        <p:spPr>
          <a:xfrm>
            <a:off x="647352" y="2240408"/>
            <a:ext cx="6277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  <a:r>
              <a:rPr lang="en-US" sz="2800" baseline="-25000"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  <a:endParaRPr lang="en-US" sz="28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7486FB8B-F8F7-584F-B5BE-835413810E79}"/>
              </a:ext>
            </a:extLst>
          </p:cNvPr>
          <p:cNvSpPr txBox="1"/>
          <p:nvPr/>
        </p:nvSpPr>
        <p:spPr>
          <a:xfrm>
            <a:off x="650276" y="2961985"/>
            <a:ext cx="6277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  <a:r>
              <a:rPr lang="en-US" sz="2800" baseline="-25000">
                <a:latin typeface="Fira Sans" panose="020B0503050000020004" pitchFamily="34" charset="0"/>
                <a:ea typeface="Fira Sans" panose="020B0503050000020004" pitchFamily="34" charset="0"/>
              </a:rPr>
              <a:t>2</a:t>
            </a:r>
            <a:endParaRPr lang="en-US" sz="2800">
              <a:latin typeface="Courier" pitchFamily="2" charset="0"/>
              <a:ea typeface="Fira Sans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05854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9B5D3D3C-A96A-034F-876D-33D11012D684}"/>
              </a:ext>
            </a:extLst>
          </p:cNvPr>
          <p:cNvSpPr/>
          <p:nvPr/>
        </p:nvSpPr>
        <p:spPr>
          <a:xfrm>
            <a:off x="514911" y="522622"/>
            <a:ext cx="541544" cy="460407"/>
          </a:xfrm>
          <a:prstGeom prst="rect">
            <a:avLst/>
          </a:prstGeom>
          <a:solidFill>
            <a:srgbClr val="8CC2B7">
              <a:alpha val="66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Mono" panose="020B0509050000020004" pitchFamily="49" charset="0"/>
                <a:ea typeface="Fira Mono" panose="020B0509050000020004" pitchFamily="49" charset="0"/>
              </a:rPr>
              <a:t>1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F89F1FB-D420-7B41-8484-DE6429A825AC}"/>
              </a:ext>
            </a:extLst>
          </p:cNvPr>
          <p:cNvSpPr/>
          <p:nvPr/>
        </p:nvSpPr>
        <p:spPr>
          <a:xfrm>
            <a:off x="1056455" y="522622"/>
            <a:ext cx="541544" cy="460407"/>
          </a:xfrm>
          <a:prstGeom prst="rect">
            <a:avLst/>
          </a:prstGeom>
          <a:solidFill>
            <a:srgbClr val="8CC2B7">
              <a:alpha val="66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Mono" panose="020B0509050000020004" pitchFamily="49" charset="0"/>
                <a:ea typeface="Fira Mono" panose="020B0509050000020004" pitchFamily="49" charset="0"/>
              </a:rPr>
              <a:t>4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024569D-C9AF-684F-AD71-677419B6B3AA}"/>
              </a:ext>
            </a:extLst>
          </p:cNvPr>
          <p:cNvSpPr/>
          <p:nvPr/>
        </p:nvSpPr>
        <p:spPr>
          <a:xfrm>
            <a:off x="1597999" y="522622"/>
            <a:ext cx="541544" cy="460407"/>
          </a:xfrm>
          <a:prstGeom prst="rect">
            <a:avLst/>
          </a:prstGeom>
          <a:solidFill>
            <a:srgbClr val="8CC2B7">
              <a:alpha val="66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Mono" panose="020B0509050000020004" pitchFamily="49" charset="0"/>
                <a:ea typeface="Fira Mono" panose="020B0509050000020004" pitchFamily="49" charset="0"/>
              </a:rPr>
              <a:t>3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D592F5E-DE8F-7D47-AAB5-D2E38B7CA9F9}"/>
              </a:ext>
            </a:extLst>
          </p:cNvPr>
          <p:cNvSpPr/>
          <p:nvPr/>
        </p:nvSpPr>
        <p:spPr>
          <a:xfrm>
            <a:off x="2131460" y="522622"/>
            <a:ext cx="541544" cy="460407"/>
          </a:xfrm>
          <a:prstGeom prst="rect">
            <a:avLst/>
          </a:prstGeom>
          <a:solidFill>
            <a:srgbClr val="8CC2B7">
              <a:alpha val="66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Mono" panose="020B0509050000020004" pitchFamily="49" charset="0"/>
                <a:ea typeface="Fira Mono" panose="020B0509050000020004" pitchFamily="49" charset="0"/>
              </a:rPr>
              <a:t>-1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B720A89-15BD-1B4C-8B96-65C2EF70BB86}"/>
              </a:ext>
            </a:extLst>
          </p:cNvPr>
          <p:cNvSpPr/>
          <p:nvPr/>
        </p:nvSpPr>
        <p:spPr>
          <a:xfrm>
            <a:off x="2673004" y="522622"/>
            <a:ext cx="541544" cy="460407"/>
          </a:xfrm>
          <a:prstGeom prst="rect">
            <a:avLst/>
          </a:prstGeom>
          <a:solidFill>
            <a:srgbClr val="8CC2B7">
              <a:alpha val="66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Mono" panose="020B0509050000020004" pitchFamily="49" charset="0"/>
                <a:ea typeface="Fira Mono" panose="020B0509050000020004" pitchFamily="49" charset="0"/>
              </a:rPr>
              <a:t>2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457DE18-2D85-ED40-9EB6-C9D9CD2DB379}"/>
              </a:ext>
            </a:extLst>
          </p:cNvPr>
          <p:cNvSpPr/>
          <p:nvPr/>
        </p:nvSpPr>
        <p:spPr>
          <a:xfrm>
            <a:off x="3214548" y="522622"/>
            <a:ext cx="541544" cy="460407"/>
          </a:xfrm>
          <a:prstGeom prst="rect">
            <a:avLst/>
          </a:prstGeom>
          <a:solidFill>
            <a:srgbClr val="8CC2B7">
              <a:alpha val="66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Mono" panose="020B0509050000020004" pitchFamily="49" charset="0"/>
                <a:ea typeface="Fira Mono" panose="020B0509050000020004" pitchFamily="49" charset="0"/>
              </a:rPr>
              <a:t>-4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CB962EF-CD7D-5F4E-998B-8A50FAA11635}"/>
              </a:ext>
            </a:extLst>
          </p:cNvPr>
          <p:cNvSpPr/>
          <p:nvPr/>
        </p:nvSpPr>
        <p:spPr>
          <a:xfrm>
            <a:off x="3756092" y="522622"/>
            <a:ext cx="541544" cy="460407"/>
          </a:xfrm>
          <a:prstGeom prst="rect">
            <a:avLst/>
          </a:prstGeom>
          <a:solidFill>
            <a:srgbClr val="8CC2B7">
              <a:alpha val="66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Mono" panose="020B0509050000020004" pitchFamily="49" charset="0"/>
                <a:ea typeface="Fira Mono" panose="020B0509050000020004" pitchFamily="49" charset="0"/>
              </a:rPr>
              <a:t>1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0C63A30-F2D6-B047-9989-6DD00EC63E07}"/>
              </a:ext>
            </a:extLst>
          </p:cNvPr>
          <p:cNvSpPr/>
          <p:nvPr/>
        </p:nvSpPr>
        <p:spPr>
          <a:xfrm>
            <a:off x="4297636" y="522622"/>
            <a:ext cx="541544" cy="460407"/>
          </a:xfrm>
          <a:prstGeom prst="rect">
            <a:avLst/>
          </a:prstGeom>
          <a:solidFill>
            <a:srgbClr val="8CC2B7">
              <a:alpha val="66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Mono" panose="020B0509050000020004" pitchFamily="49" charset="0"/>
                <a:ea typeface="Fira Mono" panose="020B0509050000020004" pitchFamily="49" charset="0"/>
              </a:rPr>
              <a:t>0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7ECB60D-9B0E-3147-8EC5-584D709D5E85}"/>
              </a:ext>
            </a:extLst>
          </p:cNvPr>
          <p:cNvSpPr/>
          <p:nvPr/>
        </p:nvSpPr>
        <p:spPr>
          <a:xfrm>
            <a:off x="4831097" y="522622"/>
            <a:ext cx="541544" cy="460407"/>
          </a:xfrm>
          <a:prstGeom prst="rect">
            <a:avLst/>
          </a:prstGeom>
          <a:solidFill>
            <a:srgbClr val="8CC2B7">
              <a:alpha val="66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Mono" panose="020B0509050000020004" pitchFamily="49" charset="0"/>
                <a:ea typeface="Fira Mono" panose="020B0509050000020004" pitchFamily="49" charset="0"/>
              </a:rPr>
              <a:t>2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2391A73-F8B8-9E4E-B397-CFD426FC3693}"/>
              </a:ext>
            </a:extLst>
          </p:cNvPr>
          <p:cNvSpPr/>
          <p:nvPr/>
        </p:nvSpPr>
        <p:spPr>
          <a:xfrm>
            <a:off x="5372641" y="522622"/>
            <a:ext cx="541544" cy="460407"/>
          </a:xfrm>
          <a:prstGeom prst="rect">
            <a:avLst/>
          </a:prstGeom>
          <a:solidFill>
            <a:srgbClr val="8CC2B7">
              <a:alpha val="66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Mono" panose="020B0509050000020004" pitchFamily="49" charset="0"/>
                <a:ea typeface="Fira Mono" panose="020B0509050000020004" pitchFamily="49" charset="0"/>
              </a:rPr>
              <a:t>-1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724704E-4E28-8843-B409-0B14076C1807}"/>
              </a:ext>
            </a:extLst>
          </p:cNvPr>
          <p:cNvSpPr/>
          <p:nvPr/>
        </p:nvSpPr>
        <p:spPr>
          <a:xfrm>
            <a:off x="506828" y="1079762"/>
            <a:ext cx="541544" cy="460407"/>
          </a:xfrm>
          <a:prstGeom prst="rect">
            <a:avLst/>
          </a:prstGeom>
          <a:solidFill>
            <a:srgbClr val="DFD693">
              <a:alpha val="61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Mono" panose="020B0509050000020004" pitchFamily="49" charset="0"/>
                <a:ea typeface="Fira Mono" panose="020B0509050000020004" pitchFamily="49" charset="0"/>
              </a:rPr>
              <a:t>1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BEE07AF-7959-BB4C-A309-37D6C52672E2}"/>
              </a:ext>
            </a:extLst>
          </p:cNvPr>
          <p:cNvSpPr/>
          <p:nvPr/>
        </p:nvSpPr>
        <p:spPr>
          <a:xfrm>
            <a:off x="1048372" y="1079762"/>
            <a:ext cx="541544" cy="460407"/>
          </a:xfrm>
          <a:prstGeom prst="rect">
            <a:avLst/>
          </a:prstGeom>
          <a:solidFill>
            <a:srgbClr val="DFD693">
              <a:alpha val="61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Mono" panose="020B0509050000020004" pitchFamily="49" charset="0"/>
                <a:ea typeface="Fira Mono" panose="020B0509050000020004" pitchFamily="49" charset="0"/>
              </a:rPr>
              <a:t>2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7855234-B206-4B43-840D-B4343FD4CD9D}"/>
              </a:ext>
            </a:extLst>
          </p:cNvPr>
          <p:cNvSpPr/>
          <p:nvPr/>
        </p:nvSpPr>
        <p:spPr>
          <a:xfrm>
            <a:off x="1589916" y="1079762"/>
            <a:ext cx="541544" cy="460407"/>
          </a:xfrm>
          <a:prstGeom prst="rect">
            <a:avLst/>
          </a:prstGeom>
          <a:solidFill>
            <a:srgbClr val="DFD693">
              <a:alpha val="61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Mono" panose="020B0509050000020004" pitchFamily="49" charset="0"/>
                <a:ea typeface="Fira Mono" panose="020B0509050000020004" pitchFamily="49" charset="0"/>
              </a:rPr>
              <a:t>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DDC0C5F-F25D-6E45-AA76-E19CD8F96DA5}"/>
              </a:ext>
            </a:extLst>
          </p:cNvPr>
          <p:cNvSpPr txBox="1"/>
          <p:nvPr/>
        </p:nvSpPr>
        <p:spPr>
          <a:xfrm>
            <a:off x="-114319" y="460437"/>
            <a:ext cx="7169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  <a:endParaRPr lang="en-US" sz="3200" b="1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1D35843-F705-7E4A-9EA2-DE75F71D0EBB}"/>
              </a:ext>
            </a:extLst>
          </p:cNvPr>
          <p:cNvSpPr txBox="1"/>
          <p:nvPr/>
        </p:nvSpPr>
        <p:spPr>
          <a:xfrm>
            <a:off x="-122402" y="1030970"/>
            <a:ext cx="7169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>
                <a:latin typeface="Fira Sans" panose="020B0503050000020004" pitchFamily="34" charset="0"/>
                <a:ea typeface="Fira Sans" panose="020B0503050000020004" pitchFamily="34" charset="0"/>
              </a:rPr>
              <a:t>w</a:t>
            </a:r>
            <a:endParaRPr lang="en-US" sz="3200" b="1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C5B5A7F-3AFA-BE4E-BD1D-8FB4A7F7EE23}"/>
              </a:ext>
            </a:extLst>
          </p:cNvPr>
          <p:cNvSpPr/>
          <p:nvPr/>
        </p:nvSpPr>
        <p:spPr>
          <a:xfrm>
            <a:off x="7352820" y="1882699"/>
            <a:ext cx="541544" cy="460407"/>
          </a:xfrm>
          <a:prstGeom prst="rect">
            <a:avLst/>
          </a:prstGeom>
          <a:solidFill>
            <a:srgbClr val="87A7D0">
              <a:alpha val="42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Mono" panose="020B0509050000020004" pitchFamily="49" charset="0"/>
                <a:ea typeface="Fira Mono" panose="020B0509050000020004" pitchFamily="49" charset="0"/>
              </a:rPr>
              <a:t>12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CE7884C-7B8C-5045-B8B6-4A5D0BB89501}"/>
              </a:ext>
            </a:extLst>
          </p:cNvPr>
          <p:cNvSpPr/>
          <p:nvPr/>
        </p:nvSpPr>
        <p:spPr>
          <a:xfrm>
            <a:off x="7894364" y="1882699"/>
            <a:ext cx="541544" cy="460407"/>
          </a:xfrm>
          <a:prstGeom prst="rect">
            <a:avLst/>
          </a:prstGeom>
          <a:solidFill>
            <a:srgbClr val="87A7D0">
              <a:alpha val="42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Mono" panose="020B0509050000020004" pitchFamily="49" charset="0"/>
                <a:ea typeface="Fira Mono" panose="020B0509050000020004" pitchFamily="49" charset="0"/>
              </a:rPr>
              <a:t>9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E2AB644-998B-2C4E-BDC7-A018D981FCD6}"/>
              </a:ext>
            </a:extLst>
          </p:cNvPr>
          <p:cNvSpPr/>
          <p:nvPr/>
        </p:nvSpPr>
        <p:spPr>
          <a:xfrm>
            <a:off x="8435908" y="1882699"/>
            <a:ext cx="541544" cy="460407"/>
          </a:xfrm>
          <a:prstGeom prst="rect">
            <a:avLst/>
          </a:prstGeom>
          <a:solidFill>
            <a:srgbClr val="87A7D0">
              <a:alpha val="42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Mono" panose="020B0509050000020004" pitchFamily="49" charset="0"/>
                <a:ea typeface="Fira Mono" panose="020B0509050000020004" pitchFamily="49" charset="0"/>
              </a:rPr>
              <a:t>3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E3AAFC4-57E4-4742-9DB8-7301D11AACDE}"/>
              </a:ext>
            </a:extLst>
          </p:cNvPr>
          <p:cNvSpPr/>
          <p:nvPr/>
        </p:nvSpPr>
        <p:spPr>
          <a:xfrm>
            <a:off x="8969369" y="1882699"/>
            <a:ext cx="541544" cy="460407"/>
          </a:xfrm>
          <a:prstGeom prst="rect">
            <a:avLst/>
          </a:prstGeom>
          <a:solidFill>
            <a:srgbClr val="87A7D0">
              <a:alpha val="42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Mono" panose="020B0509050000020004" pitchFamily="49" charset="0"/>
                <a:ea typeface="Fira Mono" panose="020B0509050000020004" pitchFamily="49" charset="0"/>
              </a:rPr>
              <a:t>-1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136E0B1-D401-2C41-9450-6384E909290D}"/>
              </a:ext>
            </a:extLst>
          </p:cNvPr>
          <p:cNvSpPr/>
          <p:nvPr/>
        </p:nvSpPr>
        <p:spPr>
          <a:xfrm>
            <a:off x="9510913" y="1882699"/>
            <a:ext cx="541544" cy="460407"/>
          </a:xfrm>
          <a:prstGeom prst="rect">
            <a:avLst/>
          </a:prstGeom>
          <a:solidFill>
            <a:srgbClr val="87A7D0">
              <a:alpha val="42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Mono" panose="020B0509050000020004" pitchFamily="49" charset="0"/>
                <a:ea typeface="Fira Mono" panose="020B0509050000020004" pitchFamily="49" charset="0"/>
              </a:rPr>
              <a:t>-5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AF40711-42B4-B245-83BE-6285D1890CCF}"/>
              </a:ext>
            </a:extLst>
          </p:cNvPr>
          <p:cNvSpPr/>
          <p:nvPr/>
        </p:nvSpPr>
        <p:spPr>
          <a:xfrm>
            <a:off x="10052457" y="1882699"/>
            <a:ext cx="541544" cy="460407"/>
          </a:xfrm>
          <a:prstGeom prst="rect">
            <a:avLst/>
          </a:prstGeom>
          <a:solidFill>
            <a:srgbClr val="87A7D0">
              <a:alpha val="42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Mono" panose="020B0509050000020004" pitchFamily="49" charset="0"/>
                <a:ea typeface="Fira Mono" panose="020B0509050000020004" pitchFamily="49" charset="0"/>
              </a:rPr>
              <a:t>-1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FA11599B-869D-684D-BAF3-AD29A0314EB0}"/>
              </a:ext>
            </a:extLst>
          </p:cNvPr>
          <p:cNvSpPr/>
          <p:nvPr/>
        </p:nvSpPr>
        <p:spPr>
          <a:xfrm>
            <a:off x="10594001" y="1882699"/>
            <a:ext cx="541544" cy="460407"/>
          </a:xfrm>
          <a:prstGeom prst="rect">
            <a:avLst/>
          </a:prstGeom>
          <a:solidFill>
            <a:srgbClr val="87A7D0">
              <a:alpha val="42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Mono" panose="020B0509050000020004" pitchFamily="49" charset="0"/>
                <a:ea typeface="Fira Mono" panose="020B0509050000020004" pitchFamily="49" charset="0"/>
              </a:rPr>
              <a:t>3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4FE9604-47B1-3E4F-9FEF-15D012D8FC3B}"/>
              </a:ext>
            </a:extLst>
          </p:cNvPr>
          <p:cNvSpPr/>
          <p:nvPr/>
        </p:nvSpPr>
        <p:spPr>
          <a:xfrm>
            <a:off x="11135545" y="1882699"/>
            <a:ext cx="541544" cy="460407"/>
          </a:xfrm>
          <a:prstGeom prst="rect">
            <a:avLst/>
          </a:prstGeom>
          <a:solidFill>
            <a:srgbClr val="87A7D0">
              <a:alpha val="42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Mono" panose="020B0509050000020004" pitchFamily="49" charset="0"/>
                <a:ea typeface="Fira Mono" panose="020B0509050000020004" pitchFamily="49" charset="0"/>
              </a:rPr>
              <a:t>3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863975B-FCDB-A244-B06A-E5D1F47510BF}"/>
              </a:ext>
            </a:extLst>
          </p:cNvPr>
          <p:cNvSpPr txBox="1"/>
          <p:nvPr/>
        </p:nvSpPr>
        <p:spPr>
          <a:xfrm>
            <a:off x="8206131" y="2416616"/>
            <a:ext cx="25011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>
                <a:latin typeface="Fira Sans" panose="020B0503050000020004" pitchFamily="34" charset="0"/>
                <a:ea typeface="Fira Sans" panose="020B0503050000020004" pitchFamily="34" charset="0"/>
              </a:rPr>
              <a:t>u = x * w</a:t>
            </a:r>
            <a:endParaRPr lang="en-US" sz="3200" b="1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936D37FD-E9EC-504A-8EC1-E7D84A2D053D}"/>
              </a:ext>
            </a:extLst>
          </p:cNvPr>
          <p:cNvSpPr/>
          <p:nvPr/>
        </p:nvSpPr>
        <p:spPr>
          <a:xfrm>
            <a:off x="514911" y="1904218"/>
            <a:ext cx="541544" cy="460407"/>
          </a:xfrm>
          <a:prstGeom prst="rect">
            <a:avLst/>
          </a:prstGeom>
          <a:solidFill>
            <a:srgbClr val="8CC2B7">
              <a:alpha val="66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Mono" panose="020B0509050000020004" pitchFamily="49" charset="0"/>
                <a:ea typeface="Fira Mono" panose="020B0509050000020004" pitchFamily="49" charset="0"/>
              </a:rPr>
              <a:t>1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D432B413-06AA-824B-8F1D-FF05CF6D883A}"/>
              </a:ext>
            </a:extLst>
          </p:cNvPr>
          <p:cNvSpPr/>
          <p:nvPr/>
        </p:nvSpPr>
        <p:spPr>
          <a:xfrm>
            <a:off x="1056455" y="1904218"/>
            <a:ext cx="541544" cy="460407"/>
          </a:xfrm>
          <a:prstGeom prst="rect">
            <a:avLst/>
          </a:prstGeom>
          <a:solidFill>
            <a:srgbClr val="8CC2B7">
              <a:alpha val="66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Mono" panose="020B0509050000020004" pitchFamily="49" charset="0"/>
                <a:ea typeface="Fira Mono" panose="020B0509050000020004" pitchFamily="49" charset="0"/>
              </a:rPr>
              <a:t>4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EBB542BD-CD73-FB4F-AAA2-B93BCFCA73AC}"/>
              </a:ext>
            </a:extLst>
          </p:cNvPr>
          <p:cNvSpPr/>
          <p:nvPr/>
        </p:nvSpPr>
        <p:spPr>
          <a:xfrm>
            <a:off x="1597999" y="1904218"/>
            <a:ext cx="541544" cy="460407"/>
          </a:xfrm>
          <a:prstGeom prst="rect">
            <a:avLst/>
          </a:prstGeom>
          <a:solidFill>
            <a:srgbClr val="8CC2B7">
              <a:alpha val="66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Mono" panose="020B0509050000020004" pitchFamily="49" charset="0"/>
                <a:ea typeface="Fira Mono" panose="020B0509050000020004" pitchFamily="49" charset="0"/>
              </a:rPr>
              <a:t>3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E8A8442F-DCE0-4746-895F-57200FB9B2EC}"/>
              </a:ext>
            </a:extLst>
          </p:cNvPr>
          <p:cNvSpPr/>
          <p:nvPr/>
        </p:nvSpPr>
        <p:spPr>
          <a:xfrm>
            <a:off x="2131460" y="1904218"/>
            <a:ext cx="541544" cy="460407"/>
          </a:xfrm>
          <a:prstGeom prst="rect">
            <a:avLst/>
          </a:prstGeom>
          <a:solidFill>
            <a:srgbClr val="8CC2B7">
              <a:alpha val="66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Mono" panose="020B0509050000020004" pitchFamily="49" charset="0"/>
                <a:ea typeface="Fira Mono" panose="020B0509050000020004" pitchFamily="49" charset="0"/>
              </a:rPr>
              <a:t>-1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D02D7C0B-AF00-8C48-A8C4-8E6AA3980A78}"/>
              </a:ext>
            </a:extLst>
          </p:cNvPr>
          <p:cNvSpPr/>
          <p:nvPr/>
        </p:nvSpPr>
        <p:spPr>
          <a:xfrm>
            <a:off x="2673004" y="1904218"/>
            <a:ext cx="541544" cy="460407"/>
          </a:xfrm>
          <a:prstGeom prst="rect">
            <a:avLst/>
          </a:prstGeom>
          <a:solidFill>
            <a:srgbClr val="8CC2B7">
              <a:alpha val="66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Mono" panose="020B0509050000020004" pitchFamily="49" charset="0"/>
                <a:ea typeface="Fira Mono" panose="020B0509050000020004" pitchFamily="49" charset="0"/>
              </a:rPr>
              <a:t>2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3C71F30-7337-FB4B-84B5-964CA346F4ED}"/>
              </a:ext>
            </a:extLst>
          </p:cNvPr>
          <p:cNvSpPr/>
          <p:nvPr/>
        </p:nvSpPr>
        <p:spPr>
          <a:xfrm>
            <a:off x="3214548" y="1904218"/>
            <a:ext cx="541544" cy="460407"/>
          </a:xfrm>
          <a:prstGeom prst="rect">
            <a:avLst/>
          </a:prstGeom>
          <a:solidFill>
            <a:srgbClr val="8CC2B7">
              <a:alpha val="66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Mono" panose="020B0509050000020004" pitchFamily="49" charset="0"/>
                <a:ea typeface="Fira Mono" panose="020B0509050000020004" pitchFamily="49" charset="0"/>
              </a:rPr>
              <a:t>-4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B5D0B6E6-B381-B847-A8C8-05CFD1EB346C}"/>
              </a:ext>
            </a:extLst>
          </p:cNvPr>
          <p:cNvSpPr/>
          <p:nvPr/>
        </p:nvSpPr>
        <p:spPr>
          <a:xfrm>
            <a:off x="3756092" y="1904218"/>
            <a:ext cx="541544" cy="460407"/>
          </a:xfrm>
          <a:prstGeom prst="rect">
            <a:avLst/>
          </a:prstGeom>
          <a:solidFill>
            <a:srgbClr val="8CC2B7">
              <a:alpha val="66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Mono" panose="020B0509050000020004" pitchFamily="49" charset="0"/>
                <a:ea typeface="Fira Mono" panose="020B0509050000020004" pitchFamily="49" charset="0"/>
              </a:rPr>
              <a:t>1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510A9C1B-20C9-A041-B057-C3422B763990}"/>
              </a:ext>
            </a:extLst>
          </p:cNvPr>
          <p:cNvSpPr/>
          <p:nvPr/>
        </p:nvSpPr>
        <p:spPr>
          <a:xfrm>
            <a:off x="4297636" y="1904218"/>
            <a:ext cx="541544" cy="460407"/>
          </a:xfrm>
          <a:prstGeom prst="rect">
            <a:avLst/>
          </a:prstGeom>
          <a:solidFill>
            <a:srgbClr val="8CC2B7">
              <a:alpha val="66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Mono" panose="020B0509050000020004" pitchFamily="49" charset="0"/>
                <a:ea typeface="Fira Mono" panose="020B0509050000020004" pitchFamily="49" charset="0"/>
              </a:rPr>
              <a:t>0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A9D50D4C-FA3F-5D47-A3CE-2A0D44C5CC82}"/>
              </a:ext>
            </a:extLst>
          </p:cNvPr>
          <p:cNvSpPr/>
          <p:nvPr/>
        </p:nvSpPr>
        <p:spPr>
          <a:xfrm>
            <a:off x="4831097" y="1904218"/>
            <a:ext cx="541544" cy="460407"/>
          </a:xfrm>
          <a:prstGeom prst="rect">
            <a:avLst/>
          </a:prstGeom>
          <a:solidFill>
            <a:srgbClr val="8CC2B7">
              <a:alpha val="66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Mono" panose="020B0509050000020004" pitchFamily="49" charset="0"/>
                <a:ea typeface="Fira Mono" panose="020B0509050000020004" pitchFamily="49" charset="0"/>
              </a:rPr>
              <a:t>2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ADC11292-7AB5-F947-82F8-A0523D8A34DE}"/>
              </a:ext>
            </a:extLst>
          </p:cNvPr>
          <p:cNvSpPr/>
          <p:nvPr/>
        </p:nvSpPr>
        <p:spPr>
          <a:xfrm>
            <a:off x="5372641" y="1904218"/>
            <a:ext cx="541544" cy="460407"/>
          </a:xfrm>
          <a:prstGeom prst="rect">
            <a:avLst/>
          </a:prstGeom>
          <a:solidFill>
            <a:srgbClr val="8CC2B7">
              <a:alpha val="66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Mono" panose="020B0509050000020004" pitchFamily="49" charset="0"/>
                <a:ea typeface="Fira Mono" panose="020B0509050000020004" pitchFamily="49" charset="0"/>
              </a:rPr>
              <a:t>-1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6452C7C8-2375-684D-B550-0A7BE8F5E35D}"/>
              </a:ext>
            </a:extLst>
          </p:cNvPr>
          <p:cNvSpPr/>
          <p:nvPr/>
        </p:nvSpPr>
        <p:spPr>
          <a:xfrm>
            <a:off x="1056455" y="2468488"/>
            <a:ext cx="541544" cy="460407"/>
          </a:xfrm>
          <a:prstGeom prst="rect">
            <a:avLst/>
          </a:prstGeom>
          <a:solidFill>
            <a:srgbClr val="DFD693">
              <a:alpha val="61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Mono" panose="020B0509050000020004" pitchFamily="49" charset="0"/>
                <a:ea typeface="Fira Mono" panose="020B0509050000020004" pitchFamily="49" charset="0"/>
              </a:rPr>
              <a:t>1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8F410EFB-06B7-E44E-8D9B-37CA1391144D}"/>
              </a:ext>
            </a:extLst>
          </p:cNvPr>
          <p:cNvSpPr/>
          <p:nvPr/>
        </p:nvSpPr>
        <p:spPr>
          <a:xfrm>
            <a:off x="1597999" y="2468488"/>
            <a:ext cx="541544" cy="460407"/>
          </a:xfrm>
          <a:prstGeom prst="rect">
            <a:avLst/>
          </a:prstGeom>
          <a:solidFill>
            <a:srgbClr val="DFD693">
              <a:alpha val="61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Mono" panose="020B0509050000020004" pitchFamily="49" charset="0"/>
                <a:ea typeface="Fira Mono" panose="020B0509050000020004" pitchFamily="49" charset="0"/>
              </a:rPr>
              <a:t>2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C9C9D58E-7519-A041-8173-AC5088B3FCCF}"/>
              </a:ext>
            </a:extLst>
          </p:cNvPr>
          <p:cNvSpPr/>
          <p:nvPr/>
        </p:nvSpPr>
        <p:spPr>
          <a:xfrm>
            <a:off x="2139543" y="2468488"/>
            <a:ext cx="541544" cy="460407"/>
          </a:xfrm>
          <a:prstGeom prst="rect">
            <a:avLst/>
          </a:prstGeom>
          <a:solidFill>
            <a:srgbClr val="DFD693">
              <a:alpha val="61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Mono" panose="020B0509050000020004" pitchFamily="49" charset="0"/>
                <a:ea typeface="Fira Mono" panose="020B0509050000020004" pitchFamily="49" charset="0"/>
              </a:rPr>
              <a:t>1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86016C04-8546-304B-BB7A-5D49734E43D9}"/>
              </a:ext>
            </a:extLst>
          </p:cNvPr>
          <p:cNvSpPr txBox="1"/>
          <p:nvPr/>
        </p:nvSpPr>
        <p:spPr>
          <a:xfrm>
            <a:off x="-114319" y="1842033"/>
            <a:ext cx="7169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  <a:endParaRPr lang="en-US" sz="3200" b="1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72A9CFF-A137-B44A-BF58-C2B2864DE7BD}"/>
              </a:ext>
            </a:extLst>
          </p:cNvPr>
          <p:cNvSpPr txBox="1"/>
          <p:nvPr/>
        </p:nvSpPr>
        <p:spPr>
          <a:xfrm>
            <a:off x="427225" y="2419696"/>
            <a:ext cx="7169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>
                <a:latin typeface="Fira Sans" panose="020B0503050000020004" pitchFamily="34" charset="0"/>
                <a:ea typeface="Fira Sans" panose="020B0503050000020004" pitchFamily="34" charset="0"/>
              </a:rPr>
              <a:t>w</a:t>
            </a:r>
            <a:endParaRPr lang="en-US" sz="3200" b="1">
              <a:latin typeface="Courier" pitchFamily="2" charset="0"/>
              <a:ea typeface="Fira Sans" panose="020B0503050000020004" pitchFamily="34" charset="0"/>
            </a:endParaRP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B56AA88D-1A0B-344A-98E5-2D7230F5DA87}"/>
              </a:ext>
            </a:extLst>
          </p:cNvPr>
          <p:cNvCxnSpPr>
            <a:cxnSpLocks/>
          </p:cNvCxnSpPr>
          <p:nvPr/>
        </p:nvCxnSpPr>
        <p:spPr>
          <a:xfrm>
            <a:off x="2378794" y="1286229"/>
            <a:ext cx="846201" cy="0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AF39D2AC-427E-6746-A288-D25732D80BB0}"/>
              </a:ext>
            </a:extLst>
          </p:cNvPr>
          <p:cNvCxnSpPr>
            <a:cxnSpLocks/>
          </p:cNvCxnSpPr>
          <p:nvPr/>
        </p:nvCxnSpPr>
        <p:spPr>
          <a:xfrm>
            <a:off x="2909891" y="2712083"/>
            <a:ext cx="846201" cy="0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>
            <a:extLst>
              <a:ext uri="{FF2B5EF4-FFF2-40B4-BE49-F238E27FC236}">
                <a16:creationId xmlns:a16="http://schemas.microsoft.com/office/drawing/2014/main" id="{EB41BDF7-79C7-D940-8980-12EF046F1AFF}"/>
              </a:ext>
            </a:extLst>
          </p:cNvPr>
          <p:cNvSpPr/>
          <p:nvPr/>
        </p:nvSpPr>
        <p:spPr>
          <a:xfrm>
            <a:off x="491473" y="3276353"/>
            <a:ext cx="541544" cy="460407"/>
          </a:xfrm>
          <a:prstGeom prst="rect">
            <a:avLst/>
          </a:prstGeom>
          <a:solidFill>
            <a:srgbClr val="8CC2B7">
              <a:alpha val="66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Mono" panose="020B0509050000020004" pitchFamily="49" charset="0"/>
                <a:ea typeface="Fira Mono" panose="020B0509050000020004" pitchFamily="49" charset="0"/>
              </a:rPr>
              <a:t>1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21C068E5-A1D5-AD44-8975-5ED006767CD5}"/>
              </a:ext>
            </a:extLst>
          </p:cNvPr>
          <p:cNvSpPr/>
          <p:nvPr/>
        </p:nvSpPr>
        <p:spPr>
          <a:xfrm>
            <a:off x="1033017" y="3276353"/>
            <a:ext cx="541544" cy="460407"/>
          </a:xfrm>
          <a:prstGeom prst="rect">
            <a:avLst/>
          </a:prstGeom>
          <a:solidFill>
            <a:srgbClr val="8CC2B7">
              <a:alpha val="66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Mono" panose="020B0509050000020004" pitchFamily="49" charset="0"/>
                <a:ea typeface="Fira Mono" panose="020B0509050000020004" pitchFamily="49" charset="0"/>
              </a:rPr>
              <a:t>4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CFDE8D9B-1207-8340-9D23-26DB9625AD0A}"/>
              </a:ext>
            </a:extLst>
          </p:cNvPr>
          <p:cNvSpPr/>
          <p:nvPr/>
        </p:nvSpPr>
        <p:spPr>
          <a:xfrm>
            <a:off x="1574561" y="3276353"/>
            <a:ext cx="541544" cy="460407"/>
          </a:xfrm>
          <a:prstGeom prst="rect">
            <a:avLst/>
          </a:prstGeom>
          <a:solidFill>
            <a:srgbClr val="8CC2B7">
              <a:alpha val="66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Mono" panose="020B0509050000020004" pitchFamily="49" charset="0"/>
                <a:ea typeface="Fira Mono" panose="020B0509050000020004" pitchFamily="49" charset="0"/>
              </a:rPr>
              <a:t>3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43D8B58F-C29F-5E4A-B941-1111A50EE4B7}"/>
              </a:ext>
            </a:extLst>
          </p:cNvPr>
          <p:cNvSpPr/>
          <p:nvPr/>
        </p:nvSpPr>
        <p:spPr>
          <a:xfrm>
            <a:off x="2108022" y="3276353"/>
            <a:ext cx="541544" cy="460407"/>
          </a:xfrm>
          <a:prstGeom prst="rect">
            <a:avLst/>
          </a:prstGeom>
          <a:solidFill>
            <a:srgbClr val="8CC2B7">
              <a:alpha val="66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Mono" panose="020B0509050000020004" pitchFamily="49" charset="0"/>
                <a:ea typeface="Fira Mono" panose="020B0509050000020004" pitchFamily="49" charset="0"/>
              </a:rPr>
              <a:t>-1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4231DA26-E57D-9C49-A89F-BC2BD5BB8CBF}"/>
              </a:ext>
            </a:extLst>
          </p:cNvPr>
          <p:cNvSpPr/>
          <p:nvPr/>
        </p:nvSpPr>
        <p:spPr>
          <a:xfrm>
            <a:off x="2649566" y="3276353"/>
            <a:ext cx="541544" cy="460407"/>
          </a:xfrm>
          <a:prstGeom prst="rect">
            <a:avLst/>
          </a:prstGeom>
          <a:solidFill>
            <a:srgbClr val="8CC2B7">
              <a:alpha val="66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Mono" panose="020B0509050000020004" pitchFamily="49" charset="0"/>
                <a:ea typeface="Fira Mono" panose="020B0509050000020004" pitchFamily="49" charset="0"/>
              </a:rPr>
              <a:t>2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CFE18CA1-EBAB-9041-B4CB-628E4DD2A4FB}"/>
              </a:ext>
            </a:extLst>
          </p:cNvPr>
          <p:cNvSpPr/>
          <p:nvPr/>
        </p:nvSpPr>
        <p:spPr>
          <a:xfrm>
            <a:off x="3191110" y="3276353"/>
            <a:ext cx="541544" cy="460407"/>
          </a:xfrm>
          <a:prstGeom prst="rect">
            <a:avLst/>
          </a:prstGeom>
          <a:solidFill>
            <a:srgbClr val="8CC2B7">
              <a:alpha val="66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Mono" panose="020B0509050000020004" pitchFamily="49" charset="0"/>
                <a:ea typeface="Fira Mono" panose="020B0509050000020004" pitchFamily="49" charset="0"/>
              </a:rPr>
              <a:t>-4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A3EDF1CF-EB25-ED48-9073-5D95722A31B5}"/>
              </a:ext>
            </a:extLst>
          </p:cNvPr>
          <p:cNvSpPr/>
          <p:nvPr/>
        </p:nvSpPr>
        <p:spPr>
          <a:xfrm>
            <a:off x="3732654" y="3276353"/>
            <a:ext cx="541544" cy="460407"/>
          </a:xfrm>
          <a:prstGeom prst="rect">
            <a:avLst/>
          </a:prstGeom>
          <a:solidFill>
            <a:srgbClr val="8CC2B7">
              <a:alpha val="66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Mono" panose="020B0509050000020004" pitchFamily="49" charset="0"/>
                <a:ea typeface="Fira Mono" panose="020B0509050000020004" pitchFamily="49" charset="0"/>
              </a:rPr>
              <a:t>1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0DA54648-8F60-5E4D-9453-AC0378242675}"/>
              </a:ext>
            </a:extLst>
          </p:cNvPr>
          <p:cNvSpPr/>
          <p:nvPr/>
        </p:nvSpPr>
        <p:spPr>
          <a:xfrm>
            <a:off x="4274198" y="3276353"/>
            <a:ext cx="541544" cy="460407"/>
          </a:xfrm>
          <a:prstGeom prst="rect">
            <a:avLst/>
          </a:prstGeom>
          <a:solidFill>
            <a:srgbClr val="8CC2B7">
              <a:alpha val="66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Mono" panose="020B0509050000020004" pitchFamily="49" charset="0"/>
                <a:ea typeface="Fira Mono" panose="020B0509050000020004" pitchFamily="49" charset="0"/>
              </a:rPr>
              <a:t>0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858D77BF-3A85-3E46-BE50-47C76F7D30C5}"/>
              </a:ext>
            </a:extLst>
          </p:cNvPr>
          <p:cNvSpPr/>
          <p:nvPr/>
        </p:nvSpPr>
        <p:spPr>
          <a:xfrm>
            <a:off x="4807659" y="3276353"/>
            <a:ext cx="541544" cy="460407"/>
          </a:xfrm>
          <a:prstGeom prst="rect">
            <a:avLst/>
          </a:prstGeom>
          <a:solidFill>
            <a:srgbClr val="8CC2B7">
              <a:alpha val="66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Mono" panose="020B0509050000020004" pitchFamily="49" charset="0"/>
                <a:ea typeface="Fira Mono" panose="020B0509050000020004" pitchFamily="49" charset="0"/>
              </a:rPr>
              <a:t>2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E6E5C51E-6A86-2340-8BB4-BC8A27FE5B26}"/>
              </a:ext>
            </a:extLst>
          </p:cNvPr>
          <p:cNvSpPr/>
          <p:nvPr/>
        </p:nvSpPr>
        <p:spPr>
          <a:xfrm>
            <a:off x="5349203" y="3276353"/>
            <a:ext cx="541544" cy="460407"/>
          </a:xfrm>
          <a:prstGeom prst="rect">
            <a:avLst/>
          </a:prstGeom>
          <a:solidFill>
            <a:srgbClr val="8CC2B7">
              <a:alpha val="66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Mono" panose="020B0509050000020004" pitchFamily="49" charset="0"/>
                <a:ea typeface="Fira Mono" panose="020B0509050000020004" pitchFamily="49" charset="0"/>
              </a:rPr>
              <a:t>-1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616ED0F0-4022-544C-B5AF-4E6735F06EA5}"/>
              </a:ext>
            </a:extLst>
          </p:cNvPr>
          <p:cNvSpPr/>
          <p:nvPr/>
        </p:nvSpPr>
        <p:spPr>
          <a:xfrm>
            <a:off x="1597999" y="3840623"/>
            <a:ext cx="541544" cy="460407"/>
          </a:xfrm>
          <a:prstGeom prst="rect">
            <a:avLst/>
          </a:prstGeom>
          <a:solidFill>
            <a:srgbClr val="DFD693">
              <a:alpha val="61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Mono" panose="020B0509050000020004" pitchFamily="49" charset="0"/>
                <a:ea typeface="Fira Mono" panose="020B0509050000020004" pitchFamily="49" charset="0"/>
              </a:rPr>
              <a:t>1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E95D6170-F07F-FD43-A985-B45B3298AD85}"/>
              </a:ext>
            </a:extLst>
          </p:cNvPr>
          <p:cNvSpPr/>
          <p:nvPr/>
        </p:nvSpPr>
        <p:spPr>
          <a:xfrm>
            <a:off x="2139543" y="3840623"/>
            <a:ext cx="541544" cy="460407"/>
          </a:xfrm>
          <a:prstGeom prst="rect">
            <a:avLst/>
          </a:prstGeom>
          <a:solidFill>
            <a:srgbClr val="DFD693">
              <a:alpha val="61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Mono" panose="020B0509050000020004" pitchFamily="49" charset="0"/>
                <a:ea typeface="Fira Mono" panose="020B0509050000020004" pitchFamily="49" charset="0"/>
              </a:rPr>
              <a:t>2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05106B85-17AC-314A-A59E-BC46290F6C84}"/>
              </a:ext>
            </a:extLst>
          </p:cNvPr>
          <p:cNvSpPr/>
          <p:nvPr/>
        </p:nvSpPr>
        <p:spPr>
          <a:xfrm>
            <a:off x="2681087" y="3840623"/>
            <a:ext cx="541544" cy="460407"/>
          </a:xfrm>
          <a:prstGeom prst="rect">
            <a:avLst/>
          </a:prstGeom>
          <a:solidFill>
            <a:srgbClr val="DFD693">
              <a:alpha val="61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Mono" panose="020B0509050000020004" pitchFamily="49" charset="0"/>
                <a:ea typeface="Fira Mono" panose="020B0509050000020004" pitchFamily="49" charset="0"/>
              </a:rPr>
              <a:t>1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D759FDCD-D116-7340-8C2C-6B380CFF49B4}"/>
              </a:ext>
            </a:extLst>
          </p:cNvPr>
          <p:cNvSpPr txBox="1"/>
          <p:nvPr/>
        </p:nvSpPr>
        <p:spPr>
          <a:xfrm>
            <a:off x="-137757" y="3214168"/>
            <a:ext cx="7169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  <a:endParaRPr lang="en-US" sz="3200" b="1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2D34E500-6D71-EA45-A716-11E8AE8A78DE}"/>
              </a:ext>
            </a:extLst>
          </p:cNvPr>
          <p:cNvSpPr txBox="1"/>
          <p:nvPr/>
        </p:nvSpPr>
        <p:spPr>
          <a:xfrm>
            <a:off x="968769" y="3791831"/>
            <a:ext cx="7169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>
                <a:latin typeface="Fira Sans" panose="020B0503050000020004" pitchFamily="34" charset="0"/>
                <a:ea typeface="Fira Sans" panose="020B0503050000020004" pitchFamily="34" charset="0"/>
              </a:rPr>
              <a:t>w</a:t>
            </a:r>
            <a:endParaRPr lang="en-US" sz="3200" b="1">
              <a:latin typeface="Courier" pitchFamily="2" charset="0"/>
              <a:ea typeface="Fira Sans" panose="020B0503050000020004" pitchFamily="34" charset="0"/>
            </a:endParaRPr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6BC0353A-2F56-E94F-8048-7ED700F0B4B2}"/>
              </a:ext>
            </a:extLst>
          </p:cNvPr>
          <p:cNvCxnSpPr>
            <a:cxnSpLocks/>
          </p:cNvCxnSpPr>
          <p:nvPr/>
        </p:nvCxnSpPr>
        <p:spPr>
          <a:xfrm>
            <a:off x="3451435" y="4084218"/>
            <a:ext cx="846201" cy="0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2461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DF6AA61-16CC-8A4A-BD3F-46D279AD01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896" t="12986" r="18982" b="34802"/>
          <a:stretch/>
        </p:blipFill>
        <p:spPr>
          <a:xfrm>
            <a:off x="6096001" y="3925606"/>
            <a:ext cx="5446426" cy="21522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99A5358-7FAA-4E45-8483-14FA06E89F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3925606"/>
            <a:ext cx="5592935" cy="214869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65450FE-2912-6844-84E9-1AF54BDA481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115" t="10739" r="25742" b="28840"/>
          <a:stretch/>
        </p:blipFill>
        <p:spPr>
          <a:xfrm>
            <a:off x="4457487" y="568891"/>
            <a:ext cx="2567904" cy="257830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E211811-5A71-DD48-BFA8-820A8B78BC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0319" y="533926"/>
            <a:ext cx="2587653" cy="2613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5757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E0A988C-D362-D140-9F7A-8C7661172E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276" b="49390"/>
          <a:stretch/>
        </p:blipFill>
        <p:spPr>
          <a:xfrm>
            <a:off x="3477717" y="437733"/>
            <a:ext cx="2325558" cy="259027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0DF6AC2-44C7-814F-BE85-97D4AD3FA1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6603" b="49390"/>
          <a:stretch/>
        </p:blipFill>
        <p:spPr>
          <a:xfrm>
            <a:off x="874843" y="437734"/>
            <a:ext cx="2527924" cy="259027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EBB26BF-9A70-1B47-B281-4B9D011CFB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806" r="66603"/>
          <a:stretch/>
        </p:blipFill>
        <p:spPr>
          <a:xfrm>
            <a:off x="5930691" y="561400"/>
            <a:ext cx="2527924" cy="24666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FE63AAB-A120-A147-8C72-F6FD26C439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4236" y="3235900"/>
            <a:ext cx="5410045" cy="30607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E7DD53F-9880-F54C-BC4C-EE02089417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853" y="3235900"/>
            <a:ext cx="6781800" cy="30607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05A636B-6DE8-524C-85C1-73839059605F}"/>
              </a:ext>
            </a:extLst>
          </p:cNvPr>
          <p:cNvSpPr/>
          <p:nvPr/>
        </p:nvSpPr>
        <p:spPr>
          <a:xfrm>
            <a:off x="3558592" y="4437090"/>
            <a:ext cx="938454" cy="838692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ctagon 9">
            <a:extLst>
              <a:ext uri="{FF2B5EF4-FFF2-40B4-BE49-F238E27FC236}">
                <a16:creationId xmlns:a16="http://schemas.microsoft.com/office/drawing/2014/main" id="{EF6220AC-3D72-ED45-82F6-9FC22721368D}"/>
              </a:ext>
            </a:extLst>
          </p:cNvPr>
          <p:cNvSpPr/>
          <p:nvPr/>
        </p:nvSpPr>
        <p:spPr>
          <a:xfrm>
            <a:off x="3725161" y="4540654"/>
            <a:ext cx="604062" cy="627365"/>
          </a:xfrm>
          <a:prstGeom prst="octag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6D9D30B-27F1-3748-A372-8AED89786025}"/>
              </a:ext>
            </a:extLst>
          </p:cNvPr>
          <p:cNvSpPr/>
          <p:nvPr/>
        </p:nvSpPr>
        <p:spPr>
          <a:xfrm>
            <a:off x="10516527" y="3429278"/>
            <a:ext cx="938454" cy="838692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ctagon 11">
            <a:extLst>
              <a:ext uri="{FF2B5EF4-FFF2-40B4-BE49-F238E27FC236}">
                <a16:creationId xmlns:a16="http://schemas.microsoft.com/office/drawing/2014/main" id="{B08F853C-53B7-6341-A114-36DA4D25EF92}"/>
              </a:ext>
            </a:extLst>
          </p:cNvPr>
          <p:cNvSpPr/>
          <p:nvPr/>
        </p:nvSpPr>
        <p:spPr>
          <a:xfrm>
            <a:off x="10683096" y="3532842"/>
            <a:ext cx="604062" cy="627365"/>
          </a:xfrm>
          <a:prstGeom prst="octag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6366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05A636B-6DE8-524C-85C1-73839059605F}"/>
              </a:ext>
            </a:extLst>
          </p:cNvPr>
          <p:cNvSpPr/>
          <p:nvPr/>
        </p:nvSpPr>
        <p:spPr>
          <a:xfrm>
            <a:off x="1400008" y="824460"/>
            <a:ext cx="938454" cy="838692"/>
          </a:xfrm>
          <a:prstGeom prst="rect">
            <a:avLst/>
          </a:prstGeom>
          <a:solidFill>
            <a:srgbClr val="DFD69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0" name="Octagon 9">
            <a:extLst>
              <a:ext uri="{FF2B5EF4-FFF2-40B4-BE49-F238E27FC236}">
                <a16:creationId xmlns:a16="http://schemas.microsoft.com/office/drawing/2014/main" id="{EF6220AC-3D72-ED45-82F6-9FC22721368D}"/>
              </a:ext>
            </a:extLst>
          </p:cNvPr>
          <p:cNvSpPr/>
          <p:nvPr/>
        </p:nvSpPr>
        <p:spPr>
          <a:xfrm>
            <a:off x="1566577" y="928024"/>
            <a:ext cx="604062" cy="627365"/>
          </a:xfrm>
          <a:prstGeom prst="octag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67D0B0D-BB05-3E4E-8953-329E8F75DA9F}"/>
              </a:ext>
            </a:extLst>
          </p:cNvPr>
          <p:cNvSpPr/>
          <p:nvPr/>
        </p:nvSpPr>
        <p:spPr>
          <a:xfrm>
            <a:off x="3490898" y="833262"/>
            <a:ext cx="938454" cy="838692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ctagon 13">
            <a:extLst>
              <a:ext uri="{FF2B5EF4-FFF2-40B4-BE49-F238E27FC236}">
                <a16:creationId xmlns:a16="http://schemas.microsoft.com/office/drawing/2014/main" id="{4654BBFD-F7D1-C244-BA65-2D0D6B9EC774}"/>
              </a:ext>
            </a:extLst>
          </p:cNvPr>
          <p:cNvSpPr/>
          <p:nvPr/>
        </p:nvSpPr>
        <p:spPr>
          <a:xfrm>
            <a:off x="3672457" y="951816"/>
            <a:ext cx="604062" cy="627365"/>
          </a:xfrm>
          <a:prstGeom prst="octagon">
            <a:avLst/>
          </a:prstGeom>
          <a:solidFill>
            <a:srgbClr val="DFD6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B2A602C-C2D9-DF4A-9D20-ADC934AB19BA}"/>
              </a:ext>
            </a:extLst>
          </p:cNvPr>
          <p:cNvSpPr/>
          <p:nvPr/>
        </p:nvSpPr>
        <p:spPr>
          <a:xfrm>
            <a:off x="5506838" y="824460"/>
            <a:ext cx="938454" cy="838692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ctagon 17">
            <a:extLst>
              <a:ext uri="{FF2B5EF4-FFF2-40B4-BE49-F238E27FC236}">
                <a16:creationId xmlns:a16="http://schemas.microsoft.com/office/drawing/2014/main" id="{2823D5F6-DCFA-4B4E-845D-5E180626C969}"/>
              </a:ext>
            </a:extLst>
          </p:cNvPr>
          <p:cNvSpPr/>
          <p:nvPr/>
        </p:nvSpPr>
        <p:spPr>
          <a:xfrm>
            <a:off x="5673407" y="928024"/>
            <a:ext cx="604062" cy="627365"/>
          </a:xfrm>
          <a:prstGeom prst="octagon">
            <a:avLst/>
          </a:prstGeom>
          <a:solidFill>
            <a:srgbClr val="DFD6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494A468-89E1-7947-B4DC-39509D073DC7}"/>
              </a:ext>
            </a:extLst>
          </p:cNvPr>
          <p:cNvSpPr txBox="1"/>
          <p:nvPr/>
        </p:nvSpPr>
        <p:spPr>
          <a:xfrm>
            <a:off x="744146" y="366624"/>
            <a:ext cx="22294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rgbClr val="C000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red channel</a:t>
            </a:r>
            <a:endParaRPr lang="en-US" sz="2400" b="1">
              <a:solidFill>
                <a:srgbClr val="C00000"/>
              </a:solidFill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520A3F3-0FCF-0640-B791-3542A5BF5C63}"/>
              </a:ext>
            </a:extLst>
          </p:cNvPr>
          <p:cNvSpPr txBox="1"/>
          <p:nvPr/>
        </p:nvSpPr>
        <p:spPr>
          <a:xfrm>
            <a:off x="2845382" y="382388"/>
            <a:ext cx="22294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chemeClr val="accent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blue channel</a:t>
            </a:r>
            <a:endParaRPr lang="en-US" sz="2400" b="1">
              <a:solidFill>
                <a:schemeClr val="accent1"/>
              </a:solidFill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BC38F7C-2D56-064C-88E5-936AE0C3FC0B}"/>
              </a:ext>
            </a:extLst>
          </p:cNvPr>
          <p:cNvSpPr txBox="1"/>
          <p:nvPr/>
        </p:nvSpPr>
        <p:spPr>
          <a:xfrm>
            <a:off x="5030486" y="366624"/>
            <a:ext cx="22294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chemeClr val="accent6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green channel</a:t>
            </a:r>
            <a:endParaRPr lang="en-US" sz="2400" b="1">
              <a:solidFill>
                <a:schemeClr val="accent6"/>
              </a:solidFill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1C38DC4-5A2C-E64B-867D-D61BBFE8C599}"/>
              </a:ext>
            </a:extLst>
          </p:cNvPr>
          <p:cNvSpPr/>
          <p:nvPr/>
        </p:nvSpPr>
        <p:spPr>
          <a:xfrm>
            <a:off x="7879558" y="545360"/>
            <a:ext cx="363685" cy="382664"/>
          </a:xfrm>
          <a:prstGeom prst="rect">
            <a:avLst/>
          </a:prstGeom>
          <a:solidFill>
            <a:srgbClr val="DFD69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6A35505-1D2C-AD4B-B347-666772DEE222}"/>
              </a:ext>
            </a:extLst>
          </p:cNvPr>
          <p:cNvSpPr txBox="1"/>
          <p:nvPr/>
        </p:nvSpPr>
        <p:spPr>
          <a:xfrm>
            <a:off x="8218115" y="444304"/>
            <a:ext cx="10987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>
                <a:latin typeface="Fira Sans" panose="020B0503050000020004" pitchFamily="34" charset="0"/>
                <a:ea typeface="Fira Sans" panose="020B0503050000020004" pitchFamily="34" charset="0"/>
              </a:rPr>
              <a:t>= -1</a:t>
            </a:r>
            <a:endParaRPr lang="en-US" sz="32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1AC7CB7-4976-2343-B042-204CC7E04FEA}"/>
              </a:ext>
            </a:extLst>
          </p:cNvPr>
          <p:cNvSpPr/>
          <p:nvPr/>
        </p:nvSpPr>
        <p:spPr>
          <a:xfrm>
            <a:off x="7879558" y="1110452"/>
            <a:ext cx="363685" cy="3826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63F3F71-622E-7344-A8E7-37252698D327}"/>
              </a:ext>
            </a:extLst>
          </p:cNvPr>
          <p:cNvSpPr txBox="1"/>
          <p:nvPr/>
        </p:nvSpPr>
        <p:spPr>
          <a:xfrm>
            <a:off x="8218115" y="1009396"/>
            <a:ext cx="10987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>
                <a:latin typeface="Fira Sans" panose="020B0503050000020004" pitchFamily="34" charset="0"/>
                <a:ea typeface="Fira Sans" panose="020B0503050000020004" pitchFamily="34" charset="0"/>
              </a:rPr>
              <a:t>=  0  </a:t>
            </a:r>
            <a:endParaRPr lang="en-US" sz="32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9251015-2A01-BB43-8672-CD8CC1C8C4A6}"/>
              </a:ext>
            </a:extLst>
          </p:cNvPr>
          <p:cNvSpPr/>
          <p:nvPr/>
        </p:nvSpPr>
        <p:spPr>
          <a:xfrm>
            <a:off x="7879558" y="1638929"/>
            <a:ext cx="363685" cy="38266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FD0ACC2-EB4D-8F46-8447-795D662F356A}"/>
              </a:ext>
            </a:extLst>
          </p:cNvPr>
          <p:cNvSpPr txBox="1"/>
          <p:nvPr/>
        </p:nvSpPr>
        <p:spPr>
          <a:xfrm>
            <a:off x="8188135" y="1537873"/>
            <a:ext cx="10987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>
                <a:latin typeface="Fira Sans" panose="020B0503050000020004" pitchFamily="34" charset="0"/>
                <a:ea typeface="Fira Sans" panose="020B0503050000020004" pitchFamily="34" charset="0"/>
              </a:rPr>
              <a:t>=  1</a:t>
            </a:r>
            <a:endParaRPr lang="en-US" sz="3200">
              <a:latin typeface="Courier" pitchFamily="2" charset="0"/>
              <a:ea typeface="Fira Sans" panose="020B05030500000200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F678B7D-D977-2240-A42B-59A9CC83F08E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DFFFE"/>
              </a:clrFrom>
              <a:clrTo>
                <a:srgbClr val="FDFF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44146" y="2631442"/>
            <a:ext cx="10439400" cy="55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155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9E4E2D5-CDC5-CA46-81F4-7191BB30D8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8192" y="590654"/>
            <a:ext cx="2181381" cy="21813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9EE1C6A-AF0B-5447-BA19-682AD47E0E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1282" y="660457"/>
            <a:ext cx="2181382" cy="211157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005B187-2809-554D-A67E-CB46097652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6471" y="773346"/>
            <a:ext cx="1879600" cy="1905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BA35AAC-B87D-BE49-88B5-522AB13BC699}"/>
              </a:ext>
            </a:extLst>
          </p:cNvPr>
          <p:cNvSpPr txBox="1"/>
          <p:nvPr/>
        </p:nvSpPr>
        <p:spPr>
          <a:xfrm>
            <a:off x="2235481" y="2905780"/>
            <a:ext cx="17529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Fira Sans" panose="020B0503050000020004" pitchFamily="34" charset="0"/>
                <a:ea typeface="Fira Sans" panose="020B0503050000020004" pitchFamily="34" charset="0"/>
              </a:rPr>
              <a:t>quaffle</a:t>
            </a:r>
            <a:endParaRPr lang="en-US" sz="28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0AB2FF-7B3E-C241-A95F-47B8F9CC39CD}"/>
              </a:ext>
            </a:extLst>
          </p:cNvPr>
          <p:cNvSpPr txBox="1"/>
          <p:nvPr/>
        </p:nvSpPr>
        <p:spPr>
          <a:xfrm>
            <a:off x="4809779" y="2885877"/>
            <a:ext cx="17529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Fira Sans" panose="020B0503050000020004" pitchFamily="34" charset="0"/>
                <a:ea typeface="Fira Sans" panose="020B0503050000020004" pitchFamily="34" charset="0"/>
              </a:rPr>
              <a:t>bludger</a:t>
            </a:r>
            <a:endParaRPr lang="en-US" sz="28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14E44E-0606-1348-9C36-70E94903FD86}"/>
              </a:ext>
            </a:extLst>
          </p:cNvPr>
          <p:cNvSpPr txBox="1"/>
          <p:nvPr/>
        </p:nvSpPr>
        <p:spPr>
          <a:xfrm>
            <a:off x="7262390" y="2885877"/>
            <a:ext cx="17529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Fira Sans" panose="020B0503050000020004" pitchFamily="34" charset="0"/>
                <a:ea typeface="Fira Sans" panose="020B0503050000020004" pitchFamily="34" charset="0"/>
              </a:rPr>
              <a:t>snitch</a:t>
            </a:r>
            <a:endParaRPr lang="en-US" sz="2800">
              <a:latin typeface="Courier" pitchFamily="2" charset="0"/>
              <a:ea typeface="Fira Sans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88269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029815A-7D0F-9A48-94A0-71BFA267C3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4236" y="3513528"/>
            <a:ext cx="1435100" cy="14097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9AB0B68-2F8A-9C43-9EC4-2AAB53A207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4514" y="2264764"/>
            <a:ext cx="1270000" cy="15875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18AA06B-78CB-884F-AC80-CF527D7C1114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946789" y="1036715"/>
            <a:ext cx="1498600" cy="1346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EC54D8-AB0A-D44B-ABC1-1F3A4B05B1F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818" r="11663"/>
          <a:stretch/>
        </p:blipFill>
        <p:spPr>
          <a:xfrm>
            <a:off x="5860970" y="2585180"/>
            <a:ext cx="1270000" cy="12319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BB3AC03-622D-0A40-8B98-5AD1705C96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22685" y="2264764"/>
            <a:ext cx="1778000" cy="1130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E9CA24C-98FC-B543-8128-2781BAAB165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29486" y="1436141"/>
            <a:ext cx="1892300" cy="1066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CBDD417-BA7B-0D4D-BC2D-607DD5A6135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634" y="3344993"/>
            <a:ext cx="1422400" cy="1422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E83BCCF-E9DC-E349-BF41-3FEE3972BA6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51264" y="3478343"/>
            <a:ext cx="927100" cy="9652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F0C2587-E992-BE45-A2A1-F6034B84A37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8584" y="2113093"/>
            <a:ext cx="1638300" cy="12319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C4A6B67-FFE3-B644-B33C-8566F9B580F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77398" y="3513528"/>
            <a:ext cx="1651000" cy="12192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CFE5241-D3E6-2747-A372-6B8566DB329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41835" y="1973393"/>
            <a:ext cx="1473200" cy="13716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DAC0E44-451D-324F-A80A-D62F826BC34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77706" y="1285614"/>
            <a:ext cx="1066800" cy="10668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28D3127-C0AB-9E43-9E1F-462CCB9B065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923869" y="1242831"/>
            <a:ext cx="1422400" cy="14224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E99EAED-000D-AC4F-8787-7AB84CBEE9C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922542" y="2249566"/>
            <a:ext cx="1828800" cy="11049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8221DB4-3B6F-1C48-B47F-6208DC5BAC6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444256" y="2683165"/>
            <a:ext cx="1422400" cy="14224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18CDE4A-07CE-354B-8AC0-D6322A045675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658566" y="3892110"/>
            <a:ext cx="1422400" cy="14224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1E9EA12-3617-0D48-A8ED-5024424E56A2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913262" y="3333491"/>
            <a:ext cx="1689100" cy="11938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D3D89E0-BB0A-1444-8450-03F8958E8010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763918" y="4052188"/>
            <a:ext cx="18923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5593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2B975DB-DF02-E74C-A9D8-9F9B9625C1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9056" y="2226976"/>
            <a:ext cx="1638300" cy="12319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10456A9-E0B6-6D42-93BB-BEA7B0444B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6361" y="2940882"/>
            <a:ext cx="1422400" cy="14224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D01874E-0DAB-0A4D-BEFE-0F2C93D83F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5347" y="3458876"/>
            <a:ext cx="1739900" cy="11557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F144C04-7BA1-FC46-8862-0C10E2743B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0837" y="1746250"/>
            <a:ext cx="1892300" cy="1066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CFEB2B4-F257-EA4D-93B0-4E37DBA97A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63514" y="2033770"/>
            <a:ext cx="1905000" cy="1066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7005470-BA53-0243-842C-08EEC3FF53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96629" y="2362200"/>
            <a:ext cx="2133600" cy="2133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62C2498-9629-2144-A3AD-37A4844C1A8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26746" y="3606800"/>
            <a:ext cx="1905000" cy="1066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13A392C-2DD5-C84C-A02A-F9634220B17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8329" y="2706141"/>
            <a:ext cx="1739900" cy="11557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4698515-7030-6843-AEA6-21F2D4DB73A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14265" y="2247900"/>
            <a:ext cx="1917700" cy="10541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6170A02-6ED7-D94B-BC81-5FBEBA651AB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45225" y="1682750"/>
            <a:ext cx="1790700" cy="11303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1D223D9-8209-B843-B885-0C22179A668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157709" y="3397250"/>
            <a:ext cx="1803400" cy="11176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1A52264-4127-7F41-84E9-B770A72D887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417808" y="2362200"/>
            <a:ext cx="1739901" cy="173990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D6A7EC8-74BD-2B45-BDCF-864C5C15AA1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754985" y="1422400"/>
            <a:ext cx="1371600" cy="14732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E77DC2B-F0B5-F242-AA72-D3D3C38615D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593185" y="2692400"/>
            <a:ext cx="1739900" cy="11557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50DCBB7-C1CE-7041-9B61-F3FF4C60FFC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826470" y="1536700"/>
            <a:ext cx="1739900" cy="11557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3C00BF3-A0A1-F74C-A58B-7597AB853F0E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707149" y="3293361"/>
            <a:ext cx="1638300" cy="123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9777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99C1980-084F-8D42-9DCC-3A0DFADBC9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8122" y="139523"/>
            <a:ext cx="5850848" cy="328947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4653E09-85D4-AE48-8209-AE9A47143BCB}"/>
              </a:ext>
            </a:extLst>
          </p:cNvPr>
          <p:cNvSpPr/>
          <p:nvPr/>
        </p:nvSpPr>
        <p:spPr>
          <a:xfrm rot="5400000">
            <a:off x="2336804" y="2223843"/>
            <a:ext cx="182880" cy="3657923"/>
          </a:xfrm>
          <a:prstGeom prst="rect">
            <a:avLst/>
          </a:prstGeom>
          <a:solidFill>
            <a:srgbClr val="E76D00">
              <a:alpha val="18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Fira Mono" panose="020B0509050000020004" pitchFamily="49" charset="0"/>
              <a:ea typeface="Fira Mono" panose="020B05090500000200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81A528D-2557-9444-BC4E-DD90EE0B884E}"/>
              </a:ext>
            </a:extLst>
          </p:cNvPr>
          <p:cNvSpPr txBox="1"/>
          <p:nvPr/>
        </p:nvSpPr>
        <p:spPr>
          <a:xfrm>
            <a:off x="1543381" y="4121879"/>
            <a:ext cx="15220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>
                <a:latin typeface="Fira Sans" panose="020B0503050000020004" pitchFamily="34" charset="0"/>
                <a:ea typeface="Fira Sans" panose="020B0503050000020004" pitchFamily="34" charset="0"/>
              </a:rPr>
              <a:t>x </a:t>
            </a:r>
            <a:r>
              <a:rPr lang="en-US" sz="3200">
                <a:latin typeface="Fira Sans" panose="020B0503050000020004" pitchFamily="34" charset="0"/>
                <a:ea typeface="Fira Sans" panose="020B0503050000020004" pitchFamily="34" charset="0"/>
              </a:rPr>
              <a:t>∈ℝ</a:t>
            </a:r>
            <a:r>
              <a:rPr lang="en-US" sz="3200" baseline="30000">
                <a:latin typeface="Fira Sans" panose="020B0503050000020004" pitchFamily="34" charset="0"/>
                <a:ea typeface="Fira Sans" panose="020B0503050000020004" pitchFamily="34" charset="0"/>
              </a:rPr>
              <a:t>d</a:t>
            </a:r>
            <a:endParaRPr lang="en-US" sz="32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58E1476-B6E4-FF44-AF0A-19B84CDB7533}"/>
              </a:ext>
            </a:extLst>
          </p:cNvPr>
          <p:cNvSpPr/>
          <p:nvPr/>
        </p:nvSpPr>
        <p:spPr>
          <a:xfrm rot="5400000">
            <a:off x="10097100" y="3946354"/>
            <a:ext cx="182880" cy="182880"/>
          </a:xfrm>
          <a:prstGeom prst="rect">
            <a:avLst/>
          </a:prstGeom>
          <a:solidFill>
            <a:srgbClr val="E76D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Fira Mono" panose="020B0509050000020004" pitchFamily="49" charset="0"/>
              <a:ea typeface="Fira Mono" panose="020B05090500000200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F10784-B076-1A4B-8B72-7C5C0F6DB5B0}"/>
              </a:ext>
            </a:extLst>
          </p:cNvPr>
          <p:cNvSpPr txBox="1"/>
          <p:nvPr/>
        </p:nvSpPr>
        <p:spPr>
          <a:xfrm>
            <a:off x="9540155" y="4052804"/>
            <a:ext cx="15220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>
                <a:latin typeface="Fira Sans" panose="020B0503050000020004" pitchFamily="34" charset="0"/>
                <a:ea typeface="Fira Sans" panose="020B0503050000020004" pitchFamily="34" charset="0"/>
              </a:rPr>
              <a:t>y </a:t>
            </a:r>
            <a:r>
              <a:rPr lang="en-US" sz="3200">
                <a:latin typeface="Fira Sans" panose="020B0503050000020004" pitchFamily="34" charset="0"/>
                <a:ea typeface="Fira Sans" panose="020B0503050000020004" pitchFamily="34" charset="0"/>
              </a:rPr>
              <a:t>∈ℝ</a:t>
            </a:r>
            <a:endParaRPr lang="en-US" sz="32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5595FE6-CF4A-FC4E-9AD3-048510F8701B}"/>
              </a:ext>
            </a:extLst>
          </p:cNvPr>
          <p:cNvSpPr/>
          <p:nvPr/>
        </p:nvSpPr>
        <p:spPr>
          <a:xfrm rot="5400000">
            <a:off x="7245719" y="3441916"/>
            <a:ext cx="182881" cy="1191757"/>
          </a:xfrm>
          <a:prstGeom prst="rect">
            <a:avLst/>
          </a:prstGeom>
          <a:solidFill>
            <a:srgbClr val="E76D00">
              <a:alpha val="5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Fira Mono" panose="020B0509050000020004" pitchFamily="49" charset="0"/>
              <a:ea typeface="Fira Mono" panose="020B05090500000200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4A00726-CA6B-3543-A094-E78740E49691}"/>
              </a:ext>
            </a:extLst>
          </p:cNvPr>
          <p:cNvSpPr txBox="1"/>
          <p:nvPr/>
        </p:nvSpPr>
        <p:spPr>
          <a:xfrm>
            <a:off x="6576125" y="4144245"/>
            <a:ext cx="15220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>
                <a:latin typeface="Fira Sans" panose="020B0503050000020004" pitchFamily="34" charset="0"/>
                <a:ea typeface="Fira Sans" panose="020B0503050000020004" pitchFamily="34" charset="0"/>
              </a:rPr>
              <a:t>z </a:t>
            </a:r>
            <a:r>
              <a:rPr lang="en-US" sz="3200">
                <a:latin typeface="Fira Sans" panose="020B0503050000020004" pitchFamily="34" charset="0"/>
                <a:ea typeface="Fira Sans" panose="020B0503050000020004" pitchFamily="34" charset="0"/>
              </a:rPr>
              <a:t>∈ℝ</a:t>
            </a:r>
            <a:r>
              <a:rPr lang="en-US" sz="3200" baseline="30000">
                <a:latin typeface="Fira Sans" panose="020B0503050000020004" pitchFamily="34" charset="0"/>
                <a:ea typeface="Fira Sans" panose="020B0503050000020004" pitchFamily="34" charset="0"/>
              </a:rPr>
              <a:t>k</a:t>
            </a:r>
            <a:endParaRPr lang="en-US" sz="3200">
              <a:latin typeface="Courier" pitchFamily="2" charset="0"/>
              <a:ea typeface="Fira Sans" panose="020B0503050000020004" pitchFamily="34" charset="0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FE1602B-7652-C04E-9412-62717CAEA769}"/>
              </a:ext>
            </a:extLst>
          </p:cNvPr>
          <p:cNvCxnSpPr>
            <a:cxnSpLocks/>
          </p:cNvCxnSpPr>
          <p:nvPr/>
        </p:nvCxnSpPr>
        <p:spPr>
          <a:xfrm flipH="1">
            <a:off x="2488367" y="2383436"/>
            <a:ext cx="989351" cy="1562918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7FFA76F-1B51-2E44-8DE8-3A663662E5E3}"/>
              </a:ext>
            </a:extLst>
          </p:cNvPr>
          <p:cNvCxnSpPr>
            <a:cxnSpLocks/>
          </p:cNvCxnSpPr>
          <p:nvPr/>
        </p:nvCxnSpPr>
        <p:spPr>
          <a:xfrm flipH="1">
            <a:off x="7337160" y="2356455"/>
            <a:ext cx="595878" cy="1574889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ight Brace 23">
            <a:extLst>
              <a:ext uri="{FF2B5EF4-FFF2-40B4-BE49-F238E27FC236}">
                <a16:creationId xmlns:a16="http://schemas.microsoft.com/office/drawing/2014/main" id="{67271A17-9413-D64B-823B-611EBC4269AE}"/>
              </a:ext>
            </a:extLst>
          </p:cNvPr>
          <p:cNvSpPr/>
          <p:nvPr/>
        </p:nvSpPr>
        <p:spPr>
          <a:xfrm rot="5400000">
            <a:off x="7787970" y="1522083"/>
            <a:ext cx="310023" cy="1142861"/>
          </a:xfrm>
          <a:prstGeom prst="righ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22A5713-229F-E347-9EEF-5FD7E7A081C0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8681318" y="1923492"/>
            <a:ext cx="1507222" cy="2022862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F10053DD-7B76-1749-8384-4879395E35BF}"/>
              </a:ext>
            </a:extLst>
          </p:cNvPr>
          <p:cNvSpPr txBox="1"/>
          <p:nvPr/>
        </p:nvSpPr>
        <p:spPr>
          <a:xfrm>
            <a:off x="4889054" y="522344"/>
            <a:ext cx="18976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latin typeface="Fira Sans" panose="020B0503050000020004" pitchFamily="34" charset="0"/>
                <a:ea typeface="Fira Sans" panose="020B0503050000020004" pitchFamily="34" charset="0"/>
              </a:rPr>
              <a:t>low-level features</a:t>
            </a:r>
            <a:endParaRPr lang="en-US" b="1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3956A71-4121-5F43-912D-28F701234F12}"/>
              </a:ext>
            </a:extLst>
          </p:cNvPr>
          <p:cNvSpPr txBox="1"/>
          <p:nvPr/>
        </p:nvSpPr>
        <p:spPr>
          <a:xfrm>
            <a:off x="7201370" y="1033494"/>
            <a:ext cx="1463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latin typeface="Fira Sans" panose="020B0503050000020004" pitchFamily="34" charset="0"/>
                <a:ea typeface="Fira Sans" panose="020B0503050000020004" pitchFamily="34" charset="0"/>
              </a:rPr>
              <a:t>high-level features</a:t>
            </a:r>
            <a:endParaRPr lang="en-US" b="1">
              <a:latin typeface="Courier" pitchFamily="2" charset="0"/>
              <a:ea typeface="Fira Sans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49936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A885C7AE-9CF2-4C41-AED8-3BAF845F29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9861861"/>
              </p:ext>
            </p:extLst>
          </p:nvPr>
        </p:nvGraphicFramePr>
        <p:xfrm>
          <a:off x="2593297" y="1277980"/>
          <a:ext cx="8829210" cy="4422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1535">
                  <a:extLst>
                    <a:ext uri="{9D8B030D-6E8A-4147-A177-3AD203B41FA5}">
                      <a16:colId xmlns:a16="http://schemas.microsoft.com/office/drawing/2014/main" val="3723524138"/>
                    </a:ext>
                  </a:extLst>
                </a:gridCol>
                <a:gridCol w="1471535">
                  <a:extLst>
                    <a:ext uri="{9D8B030D-6E8A-4147-A177-3AD203B41FA5}">
                      <a16:colId xmlns:a16="http://schemas.microsoft.com/office/drawing/2014/main" val="3889289274"/>
                    </a:ext>
                  </a:extLst>
                </a:gridCol>
                <a:gridCol w="1471535">
                  <a:extLst>
                    <a:ext uri="{9D8B030D-6E8A-4147-A177-3AD203B41FA5}">
                      <a16:colId xmlns:a16="http://schemas.microsoft.com/office/drawing/2014/main" val="424044572"/>
                    </a:ext>
                  </a:extLst>
                </a:gridCol>
                <a:gridCol w="1471535">
                  <a:extLst>
                    <a:ext uri="{9D8B030D-6E8A-4147-A177-3AD203B41FA5}">
                      <a16:colId xmlns:a16="http://schemas.microsoft.com/office/drawing/2014/main" val="785970333"/>
                    </a:ext>
                  </a:extLst>
                </a:gridCol>
                <a:gridCol w="1471535">
                  <a:extLst>
                    <a:ext uri="{9D8B030D-6E8A-4147-A177-3AD203B41FA5}">
                      <a16:colId xmlns:a16="http://schemas.microsoft.com/office/drawing/2014/main" val="3608072955"/>
                    </a:ext>
                  </a:extLst>
                </a:gridCol>
                <a:gridCol w="1471535">
                  <a:extLst>
                    <a:ext uri="{9D8B030D-6E8A-4147-A177-3AD203B41FA5}">
                      <a16:colId xmlns:a16="http://schemas.microsoft.com/office/drawing/2014/main" val="122305456"/>
                    </a:ext>
                  </a:extLst>
                </a:gridCol>
              </a:tblGrid>
              <a:tr h="1434013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3200" b="0" kern="1200">
                        <a:solidFill>
                          <a:schemeClr val="tx1"/>
                        </a:solidFill>
                        <a:latin typeface="Courier" pitchFamily="2" charset="0"/>
                        <a:ea typeface="+mn-ea"/>
                        <a:cs typeface="+mn-cs"/>
                      </a:endParaRPr>
                    </a:p>
                    <a:p>
                      <a:pPr marL="0" algn="ctr" defTabSz="914400" rtl="0" eaLnBrk="1" latinLnBrk="0" hangingPunct="1"/>
                      <a:r>
                        <a:rPr lang="en-US" sz="3200" b="0" kern="1200">
                          <a:solidFill>
                            <a:schemeClr val="tx1"/>
                          </a:solidFill>
                          <a:latin typeface="Courier" pitchFamily="2" charset="0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>
                    <a:solidFill>
                      <a:srgbClr val="DFD693">
                        <a:alpha val="2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3200" b="0" kern="1200">
                        <a:solidFill>
                          <a:schemeClr val="tx1"/>
                        </a:solidFill>
                        <a:latin typeface="Courier" pitchFamily="2" charset="0"/>
                        <a:ea typeface="+mn-ea"/>
                        <a:cs typeface="+mn-cs"/>
                      </a:endParaRPr>
                    </a:p>
                    <a:p>
                      <a:pPr marL="0" algn="ctr" defTabSz="914400" rtl="0" eaLnBrk="1" latinLnBrk="0" hangingPunct="1"/>
                      <a:r>
                        <a:rPr lang="en-US" sz="3200" b="0" kern="1200">
                          <a:solidFill>
                            <a:schemeClr val="tx1"/>
                          </a:solidFill>
                          <a:latin typeface="Courier" pitchFamily="2" charset="0"/>
                          <a:ea typeface="+mn-ea"/>
                          <a:cs typeface="+mn-cs"/>
                        </a:rPr>
                        <a:t>.1</a:t>
                      </a:r>
                    </a:p>
                  </a:txBody>
                  <a:tcPr>
                    <a:solidFill>
                      <a:srgbClr val="DFD693">
                        <a:alpha val="2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200" b="0" kern="1200">
                        <a:solidFill>
                          <a:schemeClr val="tx1"/>
                        </a:solidFill>
                        <a:latin typeface="Courier" pitchFamily="2" charset="0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b="0" kern="1200">
                          <a:solidFill>
                            <a:schemeClr val="tx1"/>
                          </a:solidFill>
                          <a:latin typeface="Courier" pitchFamily="2" charset="0"/>
                          <a:ea typeface="+mn-ea"/>
                          <a:cs typeface="+mn-cs"/>
                        </a:rPr>
                        <a:t>1</a:t>
                      </a:r>
                    </a:p>
                    <a:p>
                      <a:pPr algn="ctr"/>
                      <a:endParaRPr lang="en-US" sz="3200" b="0">
                        <a:solidFill>
                          <a:schemeClr val="tx1"/>
                        </a:solidFill>
                        <a:latin typeface="Courier" pitchFamily="2" charset="0"/>
                      </a:endParaRPr>
                    </a:p>
                  </a:txBody>
                  <a:tcPr>
                    <a:solidFill>
                      <a:srgbClr val="DFD693">
                        <a:alpha val="2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b="0">
                        <a:solidFill>
                          <a:schemeClr val="tx1"/>
                        </a:solidFill>
                        <a:latin typeface="Courier" pitchFamily="2" charset="0"/>
                      </a:endParaRPr>
                    </a:p>
                    <a:p>
                      <a:pPr algn="ctr"/>
                      <a:r>
                        <a:rPr lang="en-US" sz="3200" b="0">
                          <a:solidFill>
                            <a:schemeClr val="tx1"/>
                          </a:solidFill>
                          <a:latin typeface="Courier" pitchFamily="2" charset="0"/>
                        </a:rPr>
                        <a:t>.6</a:t>
                      </a:r>
                    </a:p>
                  </a:txBody>
                  <a:tcPr>
                    <a:solidFill>
                      <a:srgbClr val="DFD693">
                        <a:alpha val="2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b="0">
                        <a:solidFill>
                          <a:schemeClr val="tx1"/>
                        </a:solidFill>
                        <a:latin typeface="Courier" pitchFamily="2" charset="0"/>
                      </a:endParaRPr>
                    </a:p>
                    <a:p>
                      <a:pPr algn="ctr"/>
                      <a:r>
                        <a:rPr lang="en-US" sz="3200" b="0">
                          <a:solidFill>
                            <a:schemeClr val="tx1"/>
                          </a:solidFill>
                          <a:latin typeface="Courier" pitchFamily="2" charset="0"/>
                        </a:rPr>
                        <a:t>1</a:t>
                      </a:r>
                    </a:p>
                  </a:txBody>
                  <a:tcPr>
                    <a:solidFill>
                      <a:srgbClr val="DFD693">
                        <a:alpha val="2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b="0">
                        <a:solidFill>
                          <a:schemeClr val="tx1"/>
                        </a:solidFill>
                        <a:latin typeface="Courier" pitchFamily="2" charset="0"/>
                      </a:endParaRPr>
                    </a:p>
                    <a:p>
                      <a:pPr algn="ctr"/>
                      <a:r>
                        <a:rPr lang="en-US" sz="3200" b="0">
                          <a:solidFill>
                            <a:schemeClr val="tx1"/>
                          </a:solidFill>
                          <a:latin typeface="Courier" pitchFamily="2" charset="0"/>
                        </a:rPr>
                        <a:t>.4</a:t>
                      </a:r>
                    </a:p>
                    <a:p>
                      <a:pPr algn="ctr"/>
                      <a:endParaRPr lang="en-US" sz="3200" b="0">
                        <a:solidFill>
                          <a:schemeClr val="tx1"/>
                        </a:solidFill>
                        <a:latin typeface="Courier" pitchFamily="2" charset="0"/>
                      </a:endParaRPr>
                    </a:p>
                  </a:txBody>
                  <a:tcPr>
                    <a:solidFill>
                      <a:srgbClr val="DFD693">
                        <a:alpha val="29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4477690"/>
                  </a:ext>
                </a:extLst>
              </a:tr>
              <a:tr h="1434013">
                <a:tc>
                  <a:txBody>
                    <a:bodyPr/>
                    <a:lstStyle/>
                    <a:p>
                      <a:pPr algn="ctr"/>
                      <a:endParaRPr lang="en-US" sz="3200" b="0">
                        <a:solidFill>
                          <a:schemeClr val="tx1"/>
                        </a:solidFill>
                        <a:latin typeface="Courier" pitchFamily="2" charset="0"/>
                      </a:endParaRPr>
                    </a:p>
                    <a:p>
                      <a:pPr algn="ctr"/>
                      <a:r>
                        <a:rPr lang="en-US" sz="3200" b="0">
                          <a:solidFill>
                            <a:schemeClr val="tx1"/>
                          </a:solidFill>
                          <a:latin typeface="Courier" pitchFamily="2" charset="0"/>
                        </a:rPr>
                        <a:t>10</a:t>
                      </a:r>
                    </a:p>
                  </a:txBody>
                  <a:tcPr>
                    <a:solidFill>
                      <a:srgbClr val="DFD693">
                        <a:alpha val="2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b="0">
                        <a:solidFill>
                          <a:schemeClr val="tx1"/>
                        </a:solidFill>
                        <a:latin typeface="Courier" pitchFamily="2" charset="0"/>
                      </a:endParaRPr>
                    </a:p>
                    <a:p>
                      <a:pPr algn="ctr"/>
                      <a:r>
                        <a:rPr lang="en-US" sz="3200" b="0">
                          <a:solidFill>
                            <a:schemeClr val="tx1"/>
                          </a:solidFill>
                          <a:latin typeface="Courier" pitchFamily="2" charset="0"/>
                        </a:rPr>
                        <a:t>7</a:t>
                      </a:r>
                    </a:p>
                  </a:txBody>
                  <a:tcPr>
                    <a:solidFill>
                      <a:srgbClr val="DFD693">
                        <a:alpha val="2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b="0">
                        <a:solidFill>
                          <a:schemeClr val="tx1"/>
                        </a:solidFill>
                        <a:latin typeface="Courier" pitchFamily="2" charset="0"/>
                      </a:endParaRPr>
                    </a:p>
                    <a:p>
                      <a:pPr algn="ctr"/>
                      <a:r>
                        <a:rPr lang="en-US" sz="3200" b="0">
                          <a:solidFill>
                            <a:schemeClr val="tx1"/>
                          </a:solidFill>
                          <a:latin typeface="Courier" pitchFamily="2" charset="0"/>
                        </a:rPr>
                        <a:t>2</a:t>
                      </a:r>
                    </a:p>
                  </a:txBody>
                  <a:tcPr>
                    <a:solidFill>
                      <a:srgbClr val="DFD693">
                        <a:alpha val="2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b="0">
                        <a:solidFill>
                          <a:schemeClr val="tx1"/>
                        </a:solidFill>
                        <a:latin typeface="Courier" pitchFamily="2" charset="0"/>
                      </a:endParaRPr>
                    </a:p>
                    <a:p>
                      <a:pPr algn="ctr"/>
                      <a:r>
                        <a:rPr lang="en-US" sz="3200" b="0">
                          <a:solidFill>
                            <a:schemeClr val="tx1"/>
                          </a:solidFill>
                          <a:latin typeface="Courier" pitchFamily="2" charset="0"/>
                        </a:rPr>
                        <a:t>7</a:t>
                      </a:r>
                    </a:p>
                  </a:txBody>
                  <a:tcPr>
                    <a:solidFill>
                      <a:srgbClr val="DFD693">
                        <a:alpha val="2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b="0">
                        <a:solidFill>
                          <a:schemeClr val="tx1"/>
                        </a:solidFill>
                        <a:latin typeface="Courier" pitchFamily="2" charset="0"/>
                      </a:endParaRPr>
                    </a:p>
                    <a:p>
                      <a:pPr algn="ctr"/>
                      <a:r>
                        <a:rPr lang="en-US" sz="3200" b="0">
                          <a:solidFill>
                            <a:schemeClr val="tx1"/>
                          </a:solidFill>
                          <a:latin typeface="Courier" pitchFamily="2" charset="0"/>
                        </a:rPr>
                        <a:t>5</a:t>
                      </a:r>
                    </a:p>
                  </a:txBody>
                  <a:tcPr>
                    <a:solidFill>
                      <a:srgbClr val="DFD693">
                        <a:alpha val="2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b="0">
                        <a:solidFill>
                          <a:schemeClr val="tx1"/>
                        </a:solidFill>
                        <a:latin typeface="Courier" pitchFamily="2" charset="0"/>
                      </a:endParaRPr>
                    </a:p>
                    <a:p>
                      <a:pPr algn="ctr"/>
                      <a:r>
                        <a:rPr lang="en-US" sz="3200" b="0">
                          <a:solidFill>
                            <a:schemeClr val="tx1"/>
                          </a:solidFill>
                          <a:latin typeface="Courier" pitchFamily="2" charset="0"/>
                        </a:rPr>
                        <a:t>1</a:t>
                      </a:r>
                    </a:p>
                  </a:txBody>
                  <a:tcPr>
                    <a:solidFill>
                      <a:srgbClr val="DFD693">
                        <a:alpha val="29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7026215"/>
                  </a:ext>
                </a:extLst>
              </a:tr>
              <a:tr h="1434013">
                <a:tc>
                  <a:txBody>
                    <a:bodyPr/>
                    <a:lstStyle/>
                    <a:p>
                      <a:pPr algn="ctr"/>
                      <a:endParaRPr lang="en-US" sz="3200" b="0">
                        <a:solidFill>
                          <a:schemeClr val="tx1"/>
                        </a:solidFill>
                        <a:latin typeface="Courier" pitchFamily="2" charset="0"/>
                      </a:endParaRPr>
                    </a:p>
                    <a:p>
                      <a:pPr algn="ctr"/>
                      <a:r>
                        <a:rPr lang="en-US" sz="3200" b="0">
                          <a:solidFill>
                            <a:schemeClr val="tx1"/>
                          </a:solidFill>
                          <a:latin typeface="Courier" pitchFamily="2" charset="0"/>
                        </a:rPr>
                        <a:t>.2</a:t>
                      </a:r>
                    </a:p>
                  </a:txBody>
                  <a:tcPr>
                    <a:solidFill>
                      <a:srgbClr val="DFD693">
                        <a:alpha val="2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b="0">
                        <a:solidFill>
                          <a:schemeClr val="tx1"/>
                        </a:solidFill>
                        <a:latin typeface="Courier" pitchFamily="2" charset="0"/>
                      </a:endParaRPr>
                    </a:p>
                    <a:p>
                      <a:pPr algn="ctr"/>
                      <a:r>
                        <a:rPr lang="en-US" sz="3200" b="0">
                          <a:solidFill>
                            <a:schemeClr val="tx1"/>
                          </a:solidFill>
                          <a:latin typeface="Courier" pitchFamily="2" charset="0"/>
                        </a:rPr>
                        <a:t>.1</a:t>
                      </a:r>
                    </a:p>
                  </a:txBody>
                  <a:tcPr>
                    <a:solidFill>
                      <a:srgbClr val="DFD693">
                        <a:alpha val="2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b="0">
                        <a:solidFill>
                          <a:schemeClr val="tx1"/>
                        </a:solidFill>
                        <a:latin typeface="Courier" pitchFamily="2" charset="0"/>
                      </a:endParaRPr>
                    </a:p>
                    <a:p>
                      <a:pPr algn="ctr"/>
                      <a:r>
                        <a:rPr lang="en-US" sz="3200" b="0">
                          <a:solidFill>
                            <a:schemeClr val="tx1"/>
                          </a:solidFill>
                          <a:latin typeface="Courier" pitchFamily="2" charset="0"/>
                        </a:rPr>
                        <a:t>1</a:t>
                      </a:r>
                    </a:p>
                  </a:txBody>
                  <a:tcPr>
                    <a:solidFill>
                      <a:srgbClr val="DFD693">
                        <a:alpha val="2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b="0">
                        <a:solidFill>
                          <a:schemeClr val="tx1"/>
                        </a:solidFill>
                        <a:latin typeface="Courier" pitchFamily="2" charset="0"/>
                      </a:endParaRPr>
                    </a:p>
                    <a:p>
                      <a:pPr algn="ctr"/>
                      <a:r>
                        <a:rPr lang="en-US" sz="3200" b="0">
                          <a:solidFill>
                            <a:schemeClr val="tx1"/>
                          </a:solidFill>
                          <a:latin typeface="Courier" pitchFamily="2" charset="0"/>
                        </a:rPr>
                        <a:t>.1</a:t>
                      </a:r>
                    </a:p>
                  </a:txBody>
                  <a:tcPr>
                    <a:solidFill>
                      <a:srgbClr val="DFD693">
                        <a:alpha val="2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b="0">
                        <a:solidFill>
                          <a:schemeClr val="tx1"/>
                        </a:solidFill>
                        <a:latin typeface="Courier" pitchFamily="2" charset="0"/>
                      </a:endParaRPr>
                    </a:p>
                    <a:p>
                      <a:pPr algn="ctr"/>
                      <a:r>
                        <a:rPr lang="en-US" sz="3200" b="0">
                          <a:solidFill>
                            <a:schemeClr val="tx1"/>
                          </a:solidFill>
                          <a:latin typeface="Courier" pitchFamily="2" charset="0"/>
                        </a:rPr>
                        <a:t>0</a:t>
                      </a:r>
                    </a:p>
                  </a:txBody>
                  <a:tcPr>
                    <a:solidFill>
                      <a:srgbClr val="DFD693">
                        <a:alpha val="2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b="0">
                        <a:solidFill>
                          <a:schemeClr val="tx1"/>
                        </a:solidFill>
                        <a:latin typeface="Courier" pitchFamily="2" charset="0"/>
                      </a:endParaRPr>
                    </a:p>
                    <a:p>
                      <a:pPr algn="ctr"/>
                      <a:r>
                        <a:rPr lang="en-US" sz="3200" b="0">
                          <a:solidFill>
                            <a:schemeClr val="tx1"/>
                          </a:solidFill>
                          <a:latin typeface="Courier" pitchFamily="2" charset="0"/>
                        </a:rPr>
                        <a:t>.9</a:t>
                      </a:r>
                    </a:p>
                  </a:txBody>
                  <a:tcPr>
                    <a:solidFill>
                      <a:srgbClr val="DFD693">
                        <a:alpha val="29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0097374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7183CFB1-5D1C-924F-9F2C-07D8C6646F65}"/>
              </a:ext>
            </a:extLst>
          </p:cNvPr>
          <p:cNvSpPr txBox="1"/>
          <p:nvPr/>
        </p:nvSpPr>
        <p:spPr>
          <a:xfrm rot="16200000">
            <a:off x="-774486" y="2975389"/>
            <a:ext cx="266825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>
                <a:latin typeface="Fira Sans" panose="020B0503050000020004" pitchFamily="34" charset="0"/>
                <a:ea typeface="Fira Sans" panose="020B0503050000020004" pitchFamily="34" charset="0"/>
              </a:rPr>
              <a:t>Features</a:t>
            </a:r>
            <a:endParaRPr lang="en-US" sz="44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8E0E48-D9DD-2A49-9663-98ECEE6B0552}"/>
              </a:ext>
            </a:extLst>
          </p:cNvPr>
          <p:cNvSpPr txBox="1"/>
          <p:nvPr/>
        </p:nvSpPr>
        <p:spPr>
          <a:xfrm>
            <a:off x="769492" y="1763655"/>
            <a:ext cx="21456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latin typeface="Fira Sans" panose="020B0503050000020004" pitchFamily="34" charset="0"/>
                <a:ea typeface="Fira Sans" panose="020B0503050000020004" pitchFamily="34" charset="0"/>
              </a:rPr>
              <a:t>roundness</a:t>
            </a:r>
            <a:endParaRPr lang="en-US" sz="20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07B3B0-80D6-5747-9C67-A90D456AAAC6}"/>
              </a:ext>
            </a:extLst>
          </p:cNvPr>
          <p:cNvSpPr txBox="1"/>
          <p:nvPr/>
        </p:nvSpPr>
        <p:spPr>
          <a:xfrm>
            <a:off x="939367" y="2921167"/>
            <a:ext cx="18238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latin typeface="Fira Sans" panose="020B0503050000020004" pitchFamily="34" charset="0"/>
                <a:ea typeface="Fira Sans" panose="020B0503050000020004" pitchFamily="34" charset="0"/>
              </a:rPr>
              <a:t>size relative to human hand</a:t>
            </a:r>
            <a:endParaRPr lang="en-US" sz="20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0FBEED-3C2B-DB4D-B693-D0BFB00FB216}"/>
              </a:ext>
            </a:extLst>
          </p:cNvPr>
          <p:cNvSpPr txBox="1"/>
          <p:nvPr/>
        </p:nvSpPr>
        <p:spPr>
          <a:xfrm>
            <a:off x="930417" y="4478074"/>
            <a:ext cx="18238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latin typeface="Fira Sans" panose="020B0503050000020004" pitchFamily="34" charset="0"/>
                <a:ea typeface="Fira Sans" panose="020B0503050000020004" pitchFamily="34" charset="0"/>
              </a:rPr>
              <a:t>yellowish color</a:t>
            </a:r>
            <a:endParaRPr lang="en-US" sz="2000">
              <a:latin typeface="Courier" pitchFamily="2" charset="0"/>
              <a:ea typeface="Fira Sans" panose="020B05030500000200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C5CB8C8-5738-A743-8FC4-610BBED05ECA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63173" y="120466"/>
            <a:ext cx="1079439" cy="10794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5AA343F-A3A5-0945-805A-EFF8DE94F682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045476" y="0"/>
            <a:ext cx="1277980" cy="127798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4EB4B8C-8F0C-6446-AD04-452E8612F10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456" t="9954" r="11451" b="9954"/>
          <a:stretch/>
        </p:blipFill>
        <p:spPr>
          <a:xfrm>
            <a:off x="6001062" y="434715"/>
            <a:ext cx="567675" cy="567676"/>
          </a:xfrm>
          <a:prstGeom prst="ellipse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7B1C18C-767C-7E48-B75E-5929853526D1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986336" y="200638"/>
            <a:ext cx="1479541" cy="111252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F3E7E6F-B244-074B-AB78-1C8C1422F01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9445" t="32645" r="8519" b="17750"/>
          <a:stretch/>
        </p:blipFill>
        <p:spPr>
          <a:xfrm>
            <a:off x="8823516" y="402669"/>
            <a:ext cx="779489" cy="767256"/>
          </a:xfrm>
          <a:prstGeom prst="ellipse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6D275AA-3CE7-4F4B-9C2E-04735DFD25CD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103775" y="322288"/>
            <a:ext cx="1199316" cy="84763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6F0326C-4F15-BD46-87C3-5AD5B4975EC3}"/>
              </a:ext>
            </a:extLst>
          </p:cNvPr>
          <p:cNvSpPr txBox="1"/>
          <p:nvPr/>
        </p:nvSpPr>
        <p:spPr>
          <a:xfrm>
            <a:off x="5441508" y="-732882"/>
            <a:ext cx="266825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>
                <a:latin typeface="Fira Sans" panose="020B0503050000020004" pitchFamily="34" charset="0"/>
                <a:ea typeface="Fira Sans" panose="020B0503050000020004" pitchFamily="34" charset="0"/>
              </a:rPr>
              <a:t>Classes</a:t>
            </a:r>
            <a:endParaRPr lang="en-US" sz="4400">
              <a:latin typeface="Courier" pitchFamily="2" charset="0"/>
              <a:ea typeface="Fira Sans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37671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3AC36C9-484F-A345-A620-53BFF09950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1300" y="1403350"/>
            <a:ext cx="4089400" cy="40513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846DD89-0FDE-5E43-B212-9225B0BB79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759" t="50000" r="36315" b="18827"/>
          <a:stretch/>
        </p:blipFill>
        <p:spPr>
          <a:xfrm>
            <a:off x="7055036" y="3717151"/>
            <a:ext cx="1019332" cy="126292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2BCB1DC-19D8-284D-8B6C-0DBCB71D55F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74" t="14942" r="61303" b="29927"/>
          <a:stretch/>
        </p:blipFill>
        <p:spPr>
          <a:xfrm>
            <a:off x="4341857" y="1515654"/>
            <a:ext cx="1424065" cy="22335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B0BF09B-E6CB-EA4B-AE60-75A48ABDA0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438" t="12290" r="7443" b="49229"/>
          <a:stretch/>
        </p:blipFill>
        <p:spPr>
          <a:xfrm>
            <a:off x="4761582" y="3569124"/>
            <a:ext cx="2008681" cy="155897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4DBC1D7-23AF-5344-984C-055E4C8983DD}"/>
              </a:ext>
            </a:extLst>
          </p:cNvPr>
          <p:cNvSpPr txBox="1"/>
          <p:nvPr/>
        </p:nvSpPr>
        <p:spPr>
          <a:xfrm>
            <a:off x="5207018" y="5504245"/>
            <a:ext cx="21456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latin typeface="Fira Sans" panose="020B0503050000020004" pitchFamily="34" charset="0"/>
                <a:ea typeface="Fira Sans" panose="020B0503050000020004" pitchFamily="34" charset="0"/>
              </a:rPr>
              <a:t>roundness</a:t>
            </a:r>
            <a:endParaRPr lang="en-US" sz="20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9AC4D2B-8DEC-4C42-BD3F-DEF52CE3B280}"/>
              </a:ext>
            </a:extLst>
          </p:cNvPr>
          <p:cNvSpPr txBox="1"/>
          <p:nvPr/>
        </p:nvSpPr>
        <p:spPr>
          <a:xfrm rot="16200000">
            <a:off x="2139110" y="3369069"/>
            <a:ext cx="31208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latin typeface="Fira Sans" panose="020B0503050000020004" pitchFamily="34" charset="0"/>
                <a:ea typeface="Fira Sans" panose="020B0503050000020004" pitchFamily="34" charset="0"/>
              </a:rPr>
              <a:t>yellowish color</a:t>
            </a:r>
            <a:endParaRPr lang="en-US" sz="2000">
              <a:latin typeface="Courier" pitchFamily="2" charset="0"/>
              <a:ea typeface="Fira Sans" panose="020B05030500000200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CB6EECA-2852-594F-9E09-12FCF27C84F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6592" t="1396" r="13900"/>
          <a:stretch/>
        </p:blipFill>
        <p:spPr>
          <a:xfrm>
            <a:off x="4695250" y="4332157"/>
            <a:ext cx="746180" cy="795944"/>
          </a:xfrm>
          <a:prstGeom prst="ellipse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F2E8467-D885-4A48-9125-6F742413987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9445" t="32645" r="8519" b="17750"/>
          <a:stretch/>
        </p:blipFill>
        <p:spPr>
          <a:xfrm>
            <a:off x="7482104" y="3457703"/>
            <a:ext cx="592264" cy="582969"/>
          </a:xfrm>
          <a:prstGeom prst="ellipse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B67D9D3-196B-4F48-A59A-1B2E474F4833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607360" y="1694752"/>
            <a:ext cx="1199316" cy="84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5593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1C8317C-1810-CD49-8BA1-532ECD542B3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5903"/>
          <a:stretch/>
        </p:blipFill>
        <p:spPr>
          <a:xfrm>
            <a:off x="5655739" y="-419725"/>
            <a:ext cx="6385466" cy="40623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1D031B-CF42-B24B-B0A2-08E2102CAA42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777647" y="-1266089"/>
            <a:ext cx="7122936" cy="49236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494399F-A4FF-0F4C-8934-83830CF1BC57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22711" y="5231567"/>
            <a:ext cx="7486179" cy="5154097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58A3D099-23E0-A644-87C9-79D4D77CE2BF}"/>
              </a:ext>
            </a:extLst>
          </p:cNvPr>
          <p:cNvSpPr/>
          <p:nvPr/>
        </p:nvSpPr>
        <p:spPr>
          <a:xfrm>
            <a:off x="2600191" y="108678"/>
            <a:ext cx="457200" cy="4572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Z</a:t>
            </a:r>
            <a:r>
              <a:rPr lang="en-US" sz="1200" baseline="-25000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DCE7552-8EA7-1A4B-8306-247D8090950B}"/>
              </a:ext>
            </a:extLst>
          </p:cNvPr>
          <p:cNvSpPr/>
          <p:nvPr/>
        </p:nvSpPr>
        <p:spPr>
          <a:xfrm>
            <a:off x="2585201" y="963117"/>
            <a:ext cx="457200" cy="4572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Z</a:t>
            </a:r>
            <a:r>
              <a:rPr lang="en-US" sz="1200" baseline="-25000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2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E4E0436-2623-6B44-8783-D00CE96AB715}"/>
              </a:ext>
            </a:extLst>
          </p:cNvPr>
          <p:cNvSpPr/>
          <p:nvPr/>
        </p:nvSpPr>
        <p:spPr>
          <a:xfrm>
            <a:off x="2600191" y="1817556"/>
            <a:ext cx="457200" cy="4572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Z</a:t>
            </a:r>
            <a:r>
              <a:rPr lang="en-US" sz="1200" baseline="-25000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3</a:t>
            </a:r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11ABD331-5BC7-4A41-A908-1237CEB98940}"/>
              </a:ext>
            </a:extLst>
          </p:cNvPr>
          <p:cNvSpPr/>
          <p:nvPr/>
        </p:nvSpPr>
        <p:spPr>
          <a:xfrm>
            <a:off x="992356" y="3429000"/>
            <a:ext cx="1299140" cy="433050"/>
          </a:xfrm>
          <a:prstGeom prst="rightArrow">
            <a:avLst/>
          </a:prstGeom>
          <a:solidFill>
            <a:srgbClr val="192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F9196A6-28D2-CD48-9168-A44C5EBCE8FC}"/>
              </a:ext>
            </a:extLst>
          </p:cNvPr>
          <p:cNvSpPr txBox="1"/>
          <p:nvPr/>
        </p:nvSpPr>
        <p:spPr>
          <a:xfrm>
            <a:off x="508045" y="3942247"/>
            <a:ext cx="21456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latin typeface="Fira Sans" panose="020B0503050000020004" pitchFamily="34" charset="0"/>
                <a:ea typeface="Fira Sans" panose="020B0503050000020004" pitchFamily="34" charset="0"/>
              </a:rPr>
              <a:t>Encode </a:t>
            </a:r>
            <a:r>
              <a:rPr lang="en-US" sz="2000" i="1">
                <a:latin typeface="Fira Sans" panose="020B0503050000020004" pitchFamily="34" charset="0"/>
                <a:ea typeface="Fira Sans" panose="020B0503050000020004" pitchFamily="34" charset="0"/>
              </a:rPr>
              <a:t>e</a:t>
            </a:r>
            <a:endParaRPr lang="en-US" sz="20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BB87E9F5-F472-9B49-B5B1-FEA90212462E}"/>
              </a:ext>
            </a:extLst>
          </p:cNvPr>
          <p:cNvSpPr/>
          <p:nvPr/>
        </p:nvSpPr>
        <p:spPr>
          <a:xfrm>
            <a:off x="3048073" y="3429000"/>
            <a:ext cx="1299140" cy="433050"/>
          </a:xfrm>
          <a:prstGeom prst="rightArrow">
            <a:avLst/>
          </a:prstGeom>
          <a:solidFill>
            <a:srgbClr val="192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9F1D63A-77DE-B744-A392-5D5F9E2FACF0}"/>
              </a:ext>
            </a:extLst>
          </p:cNvPr>
          <p:cNvSpPr txBox="1"/>
          <p:nvPr/>
        </p:nvSpPr>
        <p:spPr>
          <a:xfrm>
            <a:off x="2563762" y="3942247"/>
            <a:ext cx="21456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latin typeface="Fira Sans" panose="020B0503050000020004" pitchFamily="34" charset="0"/>
                <a:ea typeface="Fira Sans" panose="020B0503050000020004" pitchFamily="34" charset="0"/>
              </a:rPr>
              <a:t>Decode </a:t>
            </a:r>
            <a:r>
              <a:rPr lang="en-US" sz="2000" i="1">
                <a:latin typeface="Fira Sans" panose="020B0503050000020004" pitchFamily="34" charset="0"/>
                <a:ea typeface="Fira Sans" panose="020B0503050000020004" pitchFamily="34" charset="0"/>
              </a:rPr>
              <a:t>d</a:t>
            </a:r>
            <a:endParaRPr lang="en-US" sz="20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DF2908D-C3FF-7F4F-A868-5920DB4BE302}"/>
              </a:ext>
            </a:extLst>
          </p:cNvPr>
          <p:cNvSpPr/>
          <p:nvPr/>
        </p:nvSpPr>
        <p:spPr>
          <a:xfrm>
            <a:off x="8486807" y="695793"/>
            <a:ext cx="457200" cy="4572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Z</a:t>
            </a:r>
            <a:r>
              <a:rPr lang="en-US" sz="1200" baseline="-25000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B8D8D34-9436-EE49-B2BA-3AAF57E4C941}"/>
              </a:ext>
            </a:extLst>
          </p:cNvPr>
          <p:cNvSpPr/>
          <p:nvPr/>
        </p:nvSpPr>
        <p:spPr>
          <a:xfrm>
            <a:off x="8486807" y="1460292"/>
            <a:ext cx="457200" cy="4572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Z</a:t>
            </a:r>
            <a:r>
              <a:rPr lang="en-US" sz="1200" baseline="-25000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2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A4BA5E2-2701-AE40-A14C-C4F8E71EBE80}"/>
              </a:ext>
            </a:extLst>
          </p:cNvPr>
          <p:cNvSpPr/>
          <p:nvPr/>
        </p:nvSpPr>
        <p:spPr>
          <a:xfrm>
            <a:off x="8486807" y="2224791"/>
            <a:ext cx="457200" cy="4572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Z</a:t>
            </a:r>
            <a:r>
              <a:rPr lang="en-US" sz="1200" baseline="-25000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3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3AC8CE4-EB1B-7340-B0FB-A966E13067E1}"/>
              </a:ext>
            </a:extLst>
          </p:cNvPr>
          <p:cNvSpPr txBox="1"/>
          <p:nvPr/>
        </p:nvSpPr>
        <p:spPr>
          <a:xfrm>
            <a:off x="7760823" y="-707886"/>
            <a:ext cx="19122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latin typeface="Fira Sans" panose="020B0503050000020004" pitchFamily="34" charset="0"/>
                <a:ea typeface="Fira Sans" panose="020B0503050000020004" pitchFamily="34" charset="0"/>
              </a:rPr>
              <a:t>compressed representation</a:t>
            </a:r>
            <a:endParaRPr lang="en-US" sz="20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9DE0E4CB-DD72-0A41-8BDE-831067045B23}"/>
              </a:ext>
            </a:extLst>
          </p:cNvPr>
          <p:cNvSpPr/>
          <p:nvPr/>
        </p:nvSpPr>
        <p:spPr>
          <a:xfrm rot="5400000">
            <a:off x="8390411" y="141364"/>
            <a:ext cx="649156" cy="216526"/>
          </a:xfrm>
          <a:prstGeom prst="rightArrow">
            <a:avLst/>
          </a:prstGeom>
          <a:solidFill>
            <a:srgbClr val="192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CA55B88-C378-9F4B-BAD2-0FF85A65D156}"/>
              </a:ext>
            </a:extLst>
          </p:cNvPr>
          <p:cNvSpPr txBox="1"/>
          <p:nvPr/>
        </p:nvSpPr>
        <p:spPr>
          <a:xfrm>
            <a:off x="1872651" y="2330820"/>
            <a:ext cx="19122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latin typeface="Fira Sans" panose="020B0503050000020004" pitchFamily="34" charset="0"/>
                <a:ea typeface="Fira Sans" panose="020B0503050000020004" pitchFamily="34" charset="0"/>
              </a:rPr>
              <a:t>learned</a:t>
            </a:r>
          </a:p>
          <a:p>
            <a:pPr algn="ctr"/>
            <a:r>
              <a:rPr lang="en-US" sz="2000">
                <a:latin typeface="Fira Sans" panose="020B0503050000020004" pitchFamily="34" charset="0"/>
                <a:ea typeface="Fira Sans" panose="020B0503050000020004" pitchFamily="34" charset="0"/>
              </a:rPr>
              <a:t>features</a:t>
            </a:r>
            <a:endParaRPr lang="en-US" sz="2000">
              <a:latin typeface="Courier" pitchFamily="2" charset="0"/>
              <a:ea typeface="Fira Sans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14031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9F5758E5-C37C-4B44-BE5B-9B30E043C82F}"/>
              </a:ext>
            </a:extLst>
          </p:cNvPr>
          <p:cNvCxnSpPr>
            <a:cxnSpLocks/>
          </p:cNvCxnSpPr>
          <p:nvPr/>
        </p:nvCxnSpPr>
        <p:spPr>
          <a:xfrm flipV="1">
            <a:off x="4718480" y="1034321"/>
            <a:ext cx="0" cy="224854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9652148-B849-E74D-A696-CA789661D76A}"/>
              </a:ext>
            </a:extLst>
          </p:cNvPr>
          <p:cNvCxnSpPr>
            <a:cxnSpLocks/>
          </p:cNvCxnSpPr>
          <p:nvPr/>
        </p:nvCxnSpPr>
        <p:spPr>
          <a:xfrm>
            <a:off x="4347147" y="1259174"/>
            <a:ext cx="4512039" cy="0"/>
          </a:xfrm>
          <a:prstGeom prst="line">
            <a:avLst/>
          </a:prstGeom>
          <a:ln>
            <a:solidFill>
              <a:srgbClr val="87A7D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AEBFDBB-D467-F14D-9FCF-D2C866ED834C}"/>
              </a:ext>
            </a:extLst>
          </p:cNvPr>
          <p:cNvCxnSpPr>
            <a:cxnSpLocks/>
          </p:cNvCxnSpPr>
          <p:nvPr/>
        </p:nvCxnSpPr>
        <p:spPr>
          <a:xfrm flipV="1">
            <a:off x="5125713" y="1034321"/>
            <a:ext cx="0" cy="224854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0180797-3B24-FD41-AA98-C13D5C4CD68B}"/>
              </a:ext>
            </a:extLst>
          </p:cNvPr>
          <p:cNvCxnSpPr>
            <a:cxnSpLocks/>
          </p:cNvCxnSpPr>
          <p:nvPr/>
        </p:nvCxnSpPr>
        <p:spPr>
          <a:xfrm flipV="1">
            <a:off x="5532946" y="117422"/>
            <a:ext cx="0" cy="1141752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8FA85E7-EB02-984E-B671-2D01DCD07A9B}"/>
              </a:ext>
            </a:extLst>
          </p:cNvPr>
          <p:cNvCxnSpPr>
            <a:cxnSpLocks/>
          </p:cNvCxnSpPr>
          <p:nvPr/>
        </p:nvCxnSpPr>
        <p:spPr>
          <a:xfrm flipV="1">
            <a:off x="5865227" y="117422"/>
            <a:ext cx="0" cy="1141752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4DB5DA0-9DC6-9C40-8A3B-3C9C427894B8}"/>
              </a:ext>
            </a:extLst>
          </p:cNvPr>
          <p:cNvCxnSpPr>
            <a:cxnSpLocks/>
          </p:cNvCxnSpPr>
          <p:nvPr/>
        </p:nvCxnSpPr>
        <p:spPr>
          <a:xfrm flipV="1">
            <a:off x="6239982" y="117422"/>
            <a:ext cx="0" cy="1141752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61C78CE-71C9-A64E-8718-97AA40060AA5}"/>
              </a:ext>
            </a:extLst>
          </p:cNvPr>
          <p:cNvCxnSpPr>
            <a:cxnSpLocks/>
          </p:cNvCxnSpPr>
          <p:nvPr/>
        </p:nvCxnSpPr>
        <p:spPr>
          <a:xfrm flipV="1">
            <a:off x="6644717" y="117422"/>
            <a:ext cx="0" cy="1141752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20D6A3A-676A-AB4C-BFCD-288AAB2DCE09}"/>
              </a:ext>
            </a:extLst>
          </p:cNvPr>
          <p:cNvCxnSpPr>
            <a:cxnSpLocks/>
          </p:cNvCxnSpPr>
          <p:nvPr/>
        </p:nvCxnSpPr>
        <p:spPr>
          <a:xfrm flipV="1">
            <a:off x="7081930" y="117422"/>
            <a:ext cx="0" cy="1141752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EC940FE-6848-8D49-9C8E-ABCA97A3A449}"/>
              </a:ext>
            </a:extLst>
          </p:cNvPr>
          <p:cNvCxnSpPr>
            <a:cxnSpLocks/>
          </p:cNvCxnSpPr>
          <p:nvPr/>
        </p:nvCxnSpPr>
        <p:spPr>
          <a:xfrm flipV="1">
            <a:off x="7504153" y="117422"/>
            <a:ext cx="0" cy="1141752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8A2E39A-99BC-934E-890C-77124DE9723F}"/>
              </a:ext>
            </a:extLst>
          </p:cNvPr>
          <p:cNvCxnSpPr>
            <a:cxnSpLocks/>
          </p:cNvCxnSpPr>
          <p:nvPr/>
        </p:nvCxnSpPr>
        <p:spPr>
          <a:xfrm flipV="1">
            <a:off x="7833936" y="1034321"/>
            <a:ext cx="0" cy="224853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5BE889B-5D6D-0445-872B-8D06837D6BB6}"/>
              </a:ext>
            </a:extLst>
          </p:cNvPr>
          <p:cNvCxnSpPr>
            <a:cxnSpLocks/>
          </p:cNvCxnSpPr>
          <p:nvPr/>
        </p:nvCxnSpPr>
        <p:spPr>
          <a:xfrm flipV="1">
            <a:off x="8298631" y="1034321"/>
            <a:ext cx="0" cy="224853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B4F7AED4-59FB-0043-A3A9-C219DB81E2B1}"/>
              </a:ext>
            </a:extLst>
          </p:cNvPr>
          <p:cNvSpPr txBox="1"/>
          <p:nvPr/>
        </p:nvSpPr>
        <p:spPr>
          <a:xfrm>
            <a:off x="6278763" y="1259174"/>
            <a:ext cx="7169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  <a:endParaRPr lang="en-US" sz="3200" b="1">
              <a:latin typeface="Courier" pitchFamily="2" charset="0"/>
              <a:ea typeface="Fira Sans" panose="020B0503050000020004" pitchFamily="34" charset="0"/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AD8CFAB-EEF9-974F-8E0C-D95EA6DDBDAE}"/>
              </a:ext>
            </a:extLst>
          </p:cNvPr>
          <p:cNvCxnSpPr>
            <a:cxnSpLocks/>
          </p:cNvCxnSpPr>
          <p:nvPr/>
        </p:nvCxnSpPr>
        <p:spPr>
          <a:xfrm flipV="1">
            <a:off x="1826955" y="2243530"/>
            <a:ext cx="0" cy="1141753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B0D6B53-82EA-D64F-ACB6-611B4FCEC02B}"/>
              </a:ext>
            </a:extLst>
          </p:cNvPr>
          <p:cNvCxnSpPr>
            <a:cxnSpLocks/>
          </p:cNvCxnSpPr>
          <p:nvPr/>
        </p:nvCxnSpPr>
        <p:spPr>
          <a:xfrm>
            <a:off x="1455622" y="3385282"/>
            <a:ext cx="1647342" cy="0"/>
          </a:xfrm>
          <a:prstGeom prst="line">
            <a:avLst/>
          </a:prstGeom>
          <a:ln>
            <a:solidFill>
              <a:srgbClr val="87A7D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466274C-DE5B-B046-A1AE-47859FD6E357}"/>
              </a:ext>
            </a:extLst>
          </p:cNvPr>
          <p:cNvCxnSpPr>
            <a:cxnSpLocks/>
          </p:cNvCxnSpPr>
          <p:nvPr/>
        </p:nvCxnSpPr>
        <p:spPr>
          <a:xfrm flipV="1">
            <a:off x="2234188" y="2243530"/>
            <a:ext cx="0" cy="1141753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2FA83CF-93BD-0E45-87C1-A2DC969372B1}"/>
              </a:ext>
            </a:extLst>
          </p:cNvPr>
          <p:cNvCxnSpPr>
            <a:cxnSpLocks/>
          </p:cNvCxnSpPr>
          <p:nvPr/>
        </p:nvCxnSpPr>
        <p:spPr>
          <a:xfrm flipV="1">
            <a:off x="2641421" y="2243530"/>
            <a:ext cx="0" cy="1141752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56C38BE2-2C56-8C47-B2BA-BC55FD937D4B}"/>
              </a:ext>
            </a:extLst>
          </p:cNvPr>
          <p:cNvSpPr txBox="1"/>
          <p:nvPr/>
        </p:nvSpPr>
        <p:spPr>
          <a:xfrm>
            <a:off x="2156738" y="3385282"/>
            <a:ext cx="7169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>
                <a:latin typeface="Fira Sans" panose="020B0503050000020004" pitchFamily="34" charset="0"/>
                <a:ea typeface="Fira Sans" panose="020B0503050000020004" pitchFamily="34" charset="0"/>
              </a:rPr>
              <a:t>w</a:t>
            </a:r>
            <a:r>
              <a:rPr lang="en-US" sz="3200" baseline="-25000"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  <a:endParaRPr lang="en-US" sz="3200">
              <a:latin typeface="Courier" pitchFamily="2" charset="0"/>
              <a:ea typeface="Fira Sans" panose="020B0503050000020004" pitchFamily="34" charset="0"/>
            </a:endParaRP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D339C8F2-C5D4-1E45-AE61-ACB3CBFF80A3}"/>
              </a:ext>
            </a:extLst>
          </p:cNvPr>
          <p:cNvCxnSpPr>
            <a:cxnSpLocks/>
          </p:cNvCxnSpPr>
          <p:nvPr/>
        </p:nvCxnSpPr>
        <p:spPr>
          <a:xfrm flipV="1">
            <a:off x="5961200" y="2243528"/>
            <a:ext cx="0" cy="1141753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155D1EC-CB1D-D344-95B9-43C2B9163253}"/>
              </a:ext>
            </a:extLst>
          </p:cNvPr>
          <p:cNvCxnSpPr>
            <a:cxnSpLocks/>
          </p:cNvCxnSpPr>
          <p:nvPr/>
        </p:nvCxnSpPr>
        <p:spPr>
          <a:xfrm>
            <a:off x="5589867" y="3385280"/>
            <a:ext cx="1185799" cy="0"/>
          </a:xfrm>
          <a:prstGeom prst="line">
            <a:avLst/>
          </a:prstGeom>
          <a:ln>
            <a:solidFill>
              <a:srgbClr val="87A7D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941A7734-C514-A14E-8EC4-F84585928EFD}"/>
              </a:ext>
            </a:extLst>
          </p:cNvPr>
          <p:cNvCxnSpPr>
            <a:cxnSpLocks/>
          </p:cNvCxnSpPr>
          <p:nvPr/>
        </p:nvCxnSpPr>
        <p:spPr>
          <a:xfrm>
            <a:off x="6368433" y="3385282"/>
            <a:ext cx="0" cy="1081788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E8013D3A-5146-0741-9852-A1B73F9D72A2}"/>
              </a:ext>
            </a:extLst>
          </p:cNvPr>
          <p:cNvSpPr txBox="1"/>
          <p:nvPr/>
        </p:nvSpPr>
        <p:spPr>
          <a:xfrm>
            <a:off x="5548432" y="3385280"/>
            <a:ext cx="7169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>
                <a:latin typeface="Fira Sans" panose="020B0503050000020004" pitchFamily="34" charset="0"/>
                <a:ea typeface="Fira Sans" panose="020B0503050000020004" pitchFamily="34" charset="0"/>
              </a:rPr>
              <a:t>w</a:t>
            </a:r>
            <a:r>
              <a:rPr lang="en-US" sz="3200" baseline="-25000">
                <a:latin typeface="Fira Sans" panose="020B0503050000020004" pitchFamily="34" charset="0"/>
                <a:ea typeface="Fira Sans" panose="020B0503050000020004" pitchFamily="34" charset="0"/>
              </a:rPr>
              <a:t>2</a:t>
            </a:r>
            <a:endParaRPr lang="en-US" sz="3200">
              <a:latin typeface="Courier" pitchFamily="2" charset="0"/>
              <a:ea typeface="Fira Sans" panose="020B0503050000020004" pitchFamily="34" charset="0"/>
            </a:endParaRP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DA59419C-0CE3-0242-A8D9-C9FC052FA884}"/>
              </a:ext>
            </a:extLst>
          </p:cNvPr>
          <p:cNvCxnSpPr>
            <a:cxnSpLocks/>
          </p:cNvCxnSpPr>
          <p:nvPr/>
        </p:nvCxnSpPr>
        <p:spPr>
          <a:xfrm>
            <a:off x="9384063" y="3385280"/>
            <a:ext cx="0" cy="1081788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CCEBCCD1-C5E8-2549-9AEA-D4589ED6D6EB}"/>
              </a:ext>
            </a:extLst>
          </p:cNvPr>
          <p:cNvCxnSpPr>
            <a:cxnSpLocks/>
          </p:cNvCxnSpPr>
          <p:nvPr/>
        </p:nvCxnSpPr>
        <p:spPr>
          <a:xfrm>
            <a:off x="9012730" y="3385278"/>
            <a:ext cx="1185799" cy="0"/>
          </a:xfrm>
          <a:prstGeom prst="line">
            <a:avLst/>
          </a:prstGeom>
          <a:ln>
            <a:solidFill>
              <a:srgbClr val="87A7D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8072D7E7-7950-F846-98E9-98BCB5434DB3}"/>
              </a:ext>
            </a:extLst>
          </p:cNvPr>
          <p:cNvCxnSpPr>
            <a:cxnSpLocks/>
          </p:cNvCxnSpPr>
          <p:nvPr/>
        </p:nvCxnSpPr>
        <p:spPr>
          <a:xfrm flipV="1">
            <a:off x="9791296" y="2243528"/>
            <a:ext cx="0" cy="1141752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189CD74C-8FA5-724E-9AF0-0965FAF5B952}"/>
              </a:ext>
            </a:extLst>
          </p:cNvPr>
          <p:cNvSpPr txBox="1"/>
          <p:nvPr/>
        </p:nvSpPr>
        <p:spPr>
          <a:xfrm>
            <a:off x="10144218" y="3341399"/>
            <a:ext cx="7169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>
                <a:latin typeface="Fira Sans" panose="020B0503050000020004" pitchFamily="34" charset="0"/>
                <a:ea typeface="Fira Sans" panose="020B0503050000020004" pitchFamily="34" charset="0"/>
              </a:rPr>
              <a:t>w</a:t>
            </a:r>
            <a:r>
              <a:rPr lang="en-US" sz="3200" baseline="-25000">
                <a:latin typeface="Fira Sans" panose="020B0503050000020004" pitchFamily="34" charset="0"/>
                <a:ea typeface="Fira Sans" panose="020B0503050000020004" pitchFamily="34" charset="0"/>
              </a:rPr>
              <a:t>3</a:t>
            </a:r>
            <a:endParaRPr lang="en-US" sz="3200">
              <a:latin typeface="Courier" pitchFamily="2" charset="0"/>
              <a:ea typeface="Fira Sans" panose="020B0503050000020004" pitchFamily="34" charset="0"/>
            </a:endParaRPr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235C0A04-513B-3A41-9B11-B461A8F73AB1}"/>
              </a:ext>
            </a:extLst>
          </p:cNvPr>
          <p:cNvCxnSpPr>
            <a:cxnSpLocks/>
          </p:cNvCxnSpPr>
          <p:nvPr/>
        </p:nvCxnSpPr>
        <p:spPr>
          <a:xfrm flipV="1">
            <a:off x="4933609" y="6071016"/>
            <a:ext cx="0" cy="137413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EB7E5F0B-027D-DE47-A81B-CFECA2AB691C}"/>
              </a:ext>
            </a:extLst>
          </p:cNvPr>
          <p:cNvCxnSpPr>
            <a:cxnSpLocks/>
          </p:cNvCxnSpPr>
          <p:nvPr/>
        </p:nvCxnSpPr>
        <p:spPr>
          <a:xfrm>
            <a:off x="4562276" y="6208427"/>
            <a:ext cx="3504931" cy="0"/>
          </a:xfrm>
          <a:prstGeom prst="line">
            <a:avLst/>
          </a:prstGeom>
          <a:ln>
            <a:solidFill>
              <a:srgbClr val="87A7D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76A93CE2-1B00-2942-87EA-04C6AD8D07C3}"/>
              </a:ext>
            </a:extLst>
          </p:cNvPr>
          <p:cNvCxnSpPr>
            <a:cxnSpLocks/>
          </p:cNvCxnSpPr>
          <p:nvPr/>
        </p:nvCxnSpPr>
        <p:spPr>
          <a:xfrm>
            <a:off x="5340842" y="6208428"/>
            <a:ext cx="0" cy="956870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C624A0AC-5F0A-ED41-85A7-396B251B1995}"/>
              </a:ext>
            </a:extLst>
          </p:cNvPr>
          <p:cNvCxnSpPr>
            <a:cxnSpLocks/>
          </p:cNvCxnSpPr>
          <p:nvPr/>
        </p:nvCxnSpPr>
        <p:spPr>
          <a:xfrm flipV="1">
            <a:off x="5748075" y="6071016"/>
            <a:ext cx="0" cy="137411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29A5EC9D-9431-D943-B1EA-E5A22665F30D}"/>
              </a:ext>
            </a:extLst>
          </p:cNvPr>
          <p:cNvCxnSpPr>
            <a:cxnSpLocks/>
          </p:cNvCxnSpPr>
          <p:nvPr/>
        </p:nvCxnSpPr>
        <p:spPr>
          <a:xfrm flipV="1">
            <a:off x="6080356" y="6071016"/>
            <a:ext cx="15644" cy="137411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02F14EC9-C270-AB4A-8537-92906D8EECE5}"/>
              </a:ext>
            </a:extLst>
          </p:cNvPr>
          <p:cNvCxnSpPr>
            <a:cxnSpLocks/>
          </p:cNvCxnSpPr>
          <p:nvPr/>
        </p:nvCxnSpPr>
        <p:spPr>
          <a:xfrm flipV="1">
            <a:off x="6455111" y="6071016"/>
            <a:ext cx="0" cy="137411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4D4F3999-BB78-B341-AB6F-DECFD9F52359}"/>
              </a:ext>
            </a:extLst>
          </p:cNvPr>
          <p:cNvCxnSpPr>
            <a:cxnSpLocks/>
          </p:cNvCxnSpPr>
          <p:nvPr/>
        </p:nvCxnSpPr>
        <p:spPr>
          <a:xfrm flipV="1">
            <a:off x="6859846" y="6071016"/>
            <a:ext cx="0" cy="137411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62599484-9824-CC42-9779-7E3F3D5A4393}"/>
              </a:ext>
            </a:extLst>
          </p:cNvPr>
          <p:cNvCxnSpPr>
            <a:cxnSpLocks/>
          </p:cNvCxnSpPr>
          <p:nvPr/>
        </p:nvCxnSpPr>
        <p:spPr>
          <a:xfrm flipV="1">
            <a:off x="7297059" y="5066675"/>
            <a:ext cx="0" cy="1141753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8A055E1D-0299-7844-9275-868A35C45158}"/>
              </a:ext>
            </a:extLst>
          </p:cNvPr>
          <p:cNvCxnSpPr>
            <a:cxnSpLocks/>
          </p:cNvCxnSpPr>
          <p:nvPr/>
        </p:nvCxnSpPr>
        <p:spPr>
          <a:xfrm flipV="1">
            <a:off x="7719282" y="6071016"/>
            <a:ext cx="0" cy="137411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BF3543A6-F2C6-C74B-AB08-E7BFF01F9AE0}"/>
              </a:ext>
            </a:extLst>
          </p:cNvPr>
          <p:cNvCxnSpPr>
            <a:cxnSpLocks/>
          </p:cNvCxnSpPr>
          <p:nvPr/>
        </p:nvCxnSpPr>
        <p:spPr>
          <a:xfrm flipV="1">
            <a:off x="8786081" y="5801193"/>
            <a:ext cx="0" cy="407235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3F0F2BD9-9FAC-3146-A2BF-A23CFA1FFF94}"/>
              </a:ext>
            </a:extLst>
          </p:cNvPr>
          <p:cNvCxnSpPr>
            <a:cxnSpLocks/>
          </p:cNvCxnSpPr>
          <p:nvPr/>
        </p:nvCxnSpPr>
        <p:spPr>
          <a:xfrm>
            <a:off x="8414748" y="6208427"/>
            <a:ext cx="3504931" cy="0"/>
          </a:xfrm>
          <a:prstGeom prst="line">
            <a:avLst/>
          </a:prstGeom>
          <a:ln>
            <a:solidFill>
              <a:srgbClr val="87A7D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7936C1CF-CF89-3F47-B1FD-EE6826D01E4C}"/>
              </a:ext>
            </a:extLst>
          </p:cNvPr>
          <p:cNvCxnSpPr>
            <a:cxnSpLocks/>
          </p:cNvCxnSpPr>
          <p:nvPr/>
        </p:nvCxnSpPr>
        <p:spPr>
          <a:xfrm flipV="1">
            <a:off x="9193314" y="5501390"/>
            <a:ext cx="0" cy="707038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5B846D4D-8DE8-DE42-845C-F95358B66368}"/>
              </a:ext>
            </a:extLst>
          </p:cNvPr>
          <p:cNvCxnSpPr>
            <a:cxnSpLocks/>
          </p:cNvCxnSpPr>
          <p:nvPr/>
        </p:nvCxnSpPr>
        <p:spPr>
          <a:xfrm flipV="1">
            <a:off x="9600547" y="5066675"/>
            <a:ext cx="0" cy="1141752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43116B88-49D5-D54D-ABA6-36029A083E85}"/>
              </a:ext>
            </a:extLst>
          </p:cNvPr>
          <p:cNvCxnSpPr>
            <a:cxnSpLocks/>
          </p:cNvCxnSpPr>
          <p:nvPr/>
        </p:nvCxnSpPr>
        <p:spPr>
          <a:xfrm flipV="1">
            <a:off x="9932828" y="5066675"/>
            <a:ext cx="0" cy="1141752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BF301113-7C14-8F4D-9F1C-C2319832E099}"/>
              </a:ext>
            </a:extLst>
          </p:cNvPr>
          <p:cNvCxnSpPr>
            <a:cxnSpLocks/>
          </p:cNvCxnSpPr>
          <p:nvPr/>
        </p:nvCxnSpPr>
        <p:spPr>
          <a:xfrm flipV="1">
            <a:off x="10307583" y="5066675"/>
            <a:ext cx="0" cy="1141752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18ACDB0E-D661-4D4B-B1F3-F7DDB754E2CA}"/>
              </a:ext>
            </a:extLst>
          </p:cNvPr>
          <p:cNvCxnSpPr>
            <a:cxnSpLocks/>
          </p:cNvCxnSpPr>
          <p:nvPr/>
        </p:nvCxnSpPr>
        <p:spPr>
          <a:xfrm flipV="1">
            <a:off x="10712318" y="5066675"/>
            <a:ext cx="0" cy="1141752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BF4ED108-BB9D-B24E-8777-88D621030F96}"/>
              </a:ext>
            </a:extLst>
          </p:cNvPr>
          <p:cNvCxnSpPr>
            <a:cxnSpLocks/>
          </p:cNvCxnSpPr>
          <p:nvPr/>
        </p:nvCxnSpPr>
        <p:spPr>
          <a:xfrm flipV="1">
            <a:off x="11149531" y="5501390"/>
            <a:ext cx="0" cy="707037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6B6D882E-7547-A740-AA91-1713A94C4401}"/>
              </a:ext>
            </a:extLst>
          </p:cNvPr>
          <p:cNvCxnSpPr>
            <a:cxnSpLocks/>
          </p:cNvCxnSpPr>
          <p:nvPr/>
        </p:nvCxnSpPr>
        <p:spPr>
          <a:xfrm flipV="1">
            <a:off x="11571754" y="5801193"/>
            <a:ext cx="0" cy="407234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E598161A-2E2A-2D4E-AFEC-9A0F56E13A90}"/>
              </a:ext>
            </a:extLst>
          </p:cNvPr>
          <p:cNvCxnSpPr>
            <a:cxnSpLocks/>
          </p:cNvCxnSpPr>
          <p:nvPr/>
        </p:nvCxnSpPr>
        <p:spPr>
          <a:xfrm flipV="1">
            <a:off x="685743" y="6061025"/>
            <a:ext cx="0" cy="137413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8FED5DC6-3188-BD4F-A340-95F9E31AF37F}"/>
              </a:ext>
            </a:extLst>
          </p:cNvPr>
          <p:cNvCxnSpPr>
            <a:cxnSpLocks/>
          </p:cNvCxnSpPr>
          <p:nvPr/>
        </p:nvCxnSpPr>
        <p:spPr>
          <a:xfrm>
            <a:off x="314410" y="6198436"/>
            <a:ext cx="3504931" cy="0"/>
          </a:xfrm>
          <a:prstGeom prst="line">
            <a:avLst/>
          </a:prstGeom>
          <a:ln>
            <a:solidFill>
              <a:srgbClr val="87A7D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7B87DD25-3B83-2044-820F-AE4A0B9E6399}"/>
              </a:ext>
            </a:extLst>
          </p:cNvPr>
          <p:cNvCxnSpPr>
            <a:cxnSpLocks/>
          </p:cNvCxnSpPr>
          <p:nvPr/>
        </p:nvCxnSpPr>
        <p:spPr>
          <a:xfrm flipV="1">
            <a:off x="1092976" y="5066675"/>
            <a:ext cx="0" cy="1131762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3A139E16-A6F2-C542-8A0E-C322399B5AB3}"/>
              </a:ext>
            </a:extLst>
          </p:cNvPr>
          <p:cNvCxnSpPr>
            <a:cxnSpLocks/>
          </p:cNvCxnSpPr>
          <p:nvPr/>
        </p:nvCxnSpPr>
        <p:spPr>
          <a:xfrm flipV="1">
            <a:off x="1500209" y="6061025"/>
            <a:ext cx="0" cy="137411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C1F45C56-008C-744F-B9FC-92BEA50D6098}"/>
              </a:ext>
            </a:extLst>
          </p:cNvPr>
          <p:cNvCxnSpPr>
            <a:cxnSpLocks/>
          </p:cNvCxnSpPr>
          <p:nvPr/>
        </p:nvCxnSpPr>
        <p:spPr>
          <a:xfrm flipV="1">
            <a:off x="1832490" y="6061025"/>
            <a:ext cx="15644" cy="137411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F33CC708-25BA-974A-83DD-3478ADBDF9A6}"/>
              </a:ext>
            </a:extLst>
          </p:cNvPr>
          <p:cNvCxnSpPr>
            <a:cxnSpLocks/>
          </p:cNvCxnSpPr>
          <p:nvPr/>
        </p:nvCxnSpPr>
        <p:spPr>
          <a:xfrm flipV="1">
            <a:off x="2207245" y="6061025"/>
            <a:ext cx="0" cy="137411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11620281-FCFD-BD4E-806A-132E83223435}"/>
              </a:ext>
            </a:extLst>
          </p:cNvPr>
          <p:cNvCxnSpPr>
            <a:cxnSpLocks/>
          </p:cNvCxnSpPr>
          <p:nvPr/>
        </p:nvCxnSpPr>
        <p:spPr>
          <a:xfrm flipV="1">
            <a:off x="2611980" y="6061025"/>
            <a:ext cx="0" cy="137411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F95BC261-3FF8-5F47-9872-D8F256DFAB8E}"/>
              </a:ext>
            </a:extLst>
          </p:cNvPr>
          <p:cNvCxnSpPr>
            <a:cxnSpLocks/>
          </p:cNvCxnSpPr>
          <p:nvPr/>
        </p:nvCxnSpPr>
        <p:spPr>
          <a:xfrm>
            <a:off x="3049193" y="6198438"/>
            <a:ext cx="0" cy="966860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9AEB1A0E-CD47-A249-A98C-C7E544CBD5F7}"/>
              </a:ext>
            </a:extLst>
          </p:cNvPr>
          <p:cNvCxnSpPr>
            <a:cxnSpLocks/>
          </p:cNvCxnSpPr>
          <p:nvPr/>
        </p:nvCxnSpPr>
        <p:spPr>
          <a:xfrm flipV="1">
            <a:off x="3471416" y="6061025"/>
            <a:ext cx="0" cy="137411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36321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39FBAB8-D0B9-544A-ABAC-5BD077169924}"/>
              </a:ext>
            </a:extLst>
          </p:cNvPr>
          <p:cNvSpPr/>
          <p:nvPr/>
        </p:nvSpPr>
        <p:spPr>
          <a:xfrm>
            <a:off x="2248525" y="149902"/>
            <a:ext cx="7390150" cy="6385809"/>
          </a:xfrm>
          <a:prstGeom prst="rect">
            <a:avLst/>
          </a:prstGeom>
          <a:solidFill>
            <a:srgbClr val="87A7D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reeform 1">
            <a:extLst>
              <a:ext uri="{FF2B5EF4-FFF2-40B4-BE49-F238E27FC236}">
                <a16:creationId xmlns:a16="http://schemas.microsoft.com/office/drawing/2014/main" id="{BAA914E0-D3C7-C447-A770-BEA6DF386276}"/>
              </a:ext>
            </a:extLst>
          </p:cNvPr>
          <p:cNvSpPr/>
          <p:nvPr/>
        </p:nvSpPr>
        <p:spPr>
          <a:xfrm>
            <a:off x="6337290" y="3762544"/>
            <a:ext cx="2638268" cy="2383436"/>
          </a:xfrm>
          <a:custGeom>
            <a:avLst/>
            <a:gdLst>
              <a:gd name="connsiteX0" fmla="*/ 944380 w 5807707"/>
              <a:gd name="connsiteY0" fmla="*/ 2068642 h 5231567"/>
              <a:gd name="connsiteX1" fmla="*/ 959371 w 5807707"/>
              <a:gd name="connsiteY1" fmla="*/ 1469036 h 5231567"/>
              <a:gd name="connsiteX2" fmla="*/ 974361 w 5807707"/>
              <a:gd name="connsiteY2" fmla="*/ 1409075 h 5231567"/>
              <a:gd name="connsiteX3" fmla="*/ 1034321 w 5807707"/>
              <a:gd name="connsiteY3" fmla="*/ 1259173 h 5231567"/>
              <a:gd name="connsiteX4" fmla="*/ 1049312 w 5807707"/>
              <a:gd name="connsiteY4" fmla="*/ 1214203 h 5231567"/>
              <a:gd name="connsiteX5" fmla="*/ 1064302 w 5807707"/>
              <a:gd name="connsiteY5" fmla="*/ 1154242 h 5231567"/>
              <a:gd name="connsiteX6" fmla="*/ 1124262 w 5807707"/>
              <a:gd name="connsiteY6" fmla="*/ 1049311 h 5231567"/>
              <a:gd name="connsiteX7" fmla="*/ 1214203 w 5807707"/>
              <a:gd name="connsiteY7" fmla="*/ 914400 h 5231567"/>
              <a:gd name="connsiteX8" fmla="*/ 1349115 w 5807707"/>
              <a:gd name="connsiteY8" fmla="*/ 734518 h 5231567"/>
              <a:gd name="connsiteX9" fmla="*/ 1454046 w 5807707"/>
              <a:gd name="connsiteY9" fmla="*/ 674557 h 5231567"/>
              <a:gd name="connsiteX10" fmla="*/ 1499016 w 5807707"/>
              <a:gd name="connsiteY10" fmla="*/ 644577 h 5231567"/>
              <a:gd name="connsiteX11" fmla="*/ 1558977 w 5807707"/>
              <a:gd name="connsiteY11" fmla="*/ 599606 h 5231567"/>
              <a:gd name="connsiteX12" fmla="*/ 1618938 w 5807707"/>
              <a:gd name="connsiteY12" fmla="*/ 584616 h 5231567"/>
              <a:gd name="connsiteX13" fmla="*/ 1723869 w 5807707"/>
              <a:gd name="connsiteY13" fmla="*/ 539645 h 5231567"/>
              <a:gd name="connsiteX14" fmla="*/ 1888761 w 5807707"/>
              <a:gd name="connsiteY14" fmla="*/ 509665 h 5231567"/>
              <a:gd name="connsiteX15" fmla="*/ 2428407 w 5807707"/>
              <a:gd name="connsiteY15" fmla="*/ 524655 h 5231567"/>
              <a:gd name="connsiteX16" fmla="*/ 2533338 w 5807707"/>
              <a:gd name="connsiteY16" fmla="*/ 539645 h 5231567"/>
              <a:gd name="connsiteX17" fmla="*/ 2713220 w 5807707"/>
              <a:gd name="connsiteY17" fmla="*/ 569626 h 5231567"/>
              <a:gd name="connsiteX18" fmla="*/ 2803161 w 5807707"/>
              <a:gd name="connsiteY18" fmla="*/ 584616 h 5231567"/>
              <a:gd name="connsiteX19" fmla="*/ 2893102 w 5807707"/>
              <a:gd name="connsiteY19" fmla="*/ 599606 h 5231567"/>
              <a:gd name="connsiteX20" fmla="*/ 2953062 w 5807707"/>
              <a:gd name="connsiteY20" fmla="*/ 614596 h 5231567"/>
              <a:gd name="connsiteX21" fmla="*/ 3057993 w 5807707"/>
              <a:gd name="connsiteY21" fmla="*/ 644577 h 5231567"/>
              <a:gd name="connsiteX22" fmla="*/ 3432748 w 5807707"/>
              <a:gd name="connsiteY22" fmla="*/ 599606 h 5231567"/>
              <a:gd name="connsiteX23" fmla="*/ 3477718 w 5807707"/>
              <a:gd name="connsiteY23" fmla="*/ 584616 h 5231567"/>
              <a:gd name="connsiteX24" fmla="*/ 3597639 w 5807707"/>
              <a:gd name="connsiteY24" fmla="*/ 479685 h 5231567"/>
              <a:gd name="connsiteX25" fmla="*/ 3657600 w 5807707"/>
              <a:gd name="connsiteY25" fmla="*/ 434714 h 5231567"/>
              <a:gd name="connsiteX26" fmla="*/ 3747541 w 5807707"/>
              <a:gd name="connsiteY26" fmla="*/ 329783 h 5231567"/>
              <a:gd name="connsiteX27" fmla="*/ 3822492 w 5807707"/>
              <a:gd name="connsiteY27" fmla="*/ 284813 h 5231567"/>
              <a:gd name="connsiteX28" fmla="*/ 3882452 w 5807707"/>
              <a:gd name="connsiteY28" fmla="*/ 224852 h 5231567"/>
              <a:gd name="connsiteX29" fmla="*/ 3927423 w 5807707"/>
              <a:gd name="connsiteY29" fmla="*/ 194872 h 5231567"/>
              <a:gd name="connsiteX30" fmla="*/ 3957403 w 5807707"/>
              <a:gd name="connsiteY30" fmla="*/ 164891 h 5231567"/>
              <a:gd name="connsiteX31" fmla="*/ 4077325 w 5807707"/>
              <a:gd name="connsiteY31" fmla="*/ 104931 h 5231567"/>
              <a:gd name="connsiteX32" fmla="*/ 4122295 w 5807707"/>
              <a:gd name="connsiteY32" fmla="*/ 74950 h 5231567"/>
              <a:gd name="connsiteX33" fmla="*/ 4242216 w 5807707"/>
              <a:gd name="connsiteY33" fmla="*/ 44970 h 5231567"/>
              <a:gd name="connsiteX34" fmla="*/ 4437089 w 5807707"/>
              <a:gd name="connsiteY34" fmla="*/ 0 h 5231567"/>
              <a:gd name="connsiteX35" fmla="*/ 4811843 w 5807707"/>
              <a:gd name="connsiteY35" fmla="*/ 14990 h 5231567"/>
              <a:gd name="connsiteX36" fmla="*/ 4856813 w 5807707"/>
              <a:gd name="connsiteY36" fmla="*/ 44970 h 5231567"/>
              <a:gd name="connsiteX37" fmla="*/ 4946754 w 5807707"/>
              <a:gd name="connsiteY37" fmla="*/ 119921 h 5231567"/>
              <a:gd name="connsiteX38" fmla="*/ 5006715 w 5807707"/>
              <a:gd name="connsiteY38" fmla="*/ 209862 h 5231567"/>
              <a:gd name="connsiteX39" fmla="*/ 5081666 w 5807707"/>
              <a:gd name="connsiteY39" fmla="*/ 299803 h 5231567"/>
              <a:gd name="connsiteX40" fmla="*/ 5096656 w 5807707"/>
              <a:gd name="connsiteY40" fmla="*/ 359763 h 5231567"/>
              <a:gd name="connsiteX41" fmla="*/ 5126636 w 5807707"/>
              <a:gd name="connsiteY41" fmla="*/ 389744 h 5231567"/>
              <a:gd name="connsiteX42" fmla="*/ 5141626 w 5807707"/>
              <a:gd name="connsiteY42" fmla="*/ 449704 h 5231567"/>
              <a:gd name="connsiteX43" fmla="*/ 5171607 w 5807707"/>
              <a:gd name="connsiteY43" fmla="*/ 509665 h 5231567"/>
              <a:gd name="connsiteX44" fmla="*/ 5216577 w 5807707"/>
              <a:gd name="connsiteY44" fmla="*/ 659567 h 5231567"/>
              <a:gd name="connsiteX45" fmla="*/ 5246557 w 5807707"/>
              <a:gd name="connsiteY45" fmla="*/ 809468 h 5231567"/>
              <a:gd name="connsiteX46" fmla="*/ 5216577 w 5807707"/>
              <a:gd name="connsiteY46" fmla="*/ 1034321 h 5231567"/>
              <a:gd name="connsiteX47" fmla="*/ 5201587 w 5807707"/>
              <a:gd name="connsiteY47" fmla="*/ 1094281 h 5231567"/>
              <a:gd name="connsiteX48" fmla="*/ 5171607 w 5807707"/>
              <a:gd name="connsiteY48" fmla="*/ 1139252 h 5231567"/>
              <a:gd name="connsiteX49" fmla="*/ 5156616 w 5807707"/>
              <a:gd name="connsiteY49" fmla="*/ 1214203 h 5231567"/>
              <a:gd name="connsiteX50" fmla="*/ 5111646 w 5807707"/>
              <a:gd name="connsiteY50" fmla="*/ 1349114 h 5231567"/>
              <a:gd name="connsiteX51" fmla="*/ 5096656 w 5807707"/>
              <a:gd name="connsiteY51" fmla="*/ 1394085 h 5231567"/>
              <a:gd name="connsiteX52" fmla="*/ 5066675 w 5807707"/>
              <a:gd name="connsiteY52" fmla="*/ 1484026 h 5231567"/>
              <a:gd name="connsiteX53" fmla="*/ 5036695 w 5807707"/>
              <a:gd name="connsiteY53" fmla="*/ 1558977 h 5231567"/>
              <a:gd name="connsiteX54" fmla="*/ 5021705 w 5807707"/>
              <a:gd name="connsiteY54" fmla="*/ 1603947 h 5231567"/>
              <a:gd name="connsiteX55" fmla="*/ 4976734 w 5807707"/>
              <a:gd name="connsiteY55" fmla="*/ 1693888 h 5231567"/>
              <a:gd name="connsiteX56" fmla="*/ 4901784 w 5807707"/>
              <a:gd name="connsiteY56" fmla="*/ 1873770 h 5231567"/>
              <a:gd name="connsiteX57" fmla="*/ 4841823 w 5807707"/>
              <a:gd name="connsiteY57" fmla="*/ 2008681 h 5231567"/>
              <a:gd name="connsiteX58" fmla="*/ 4841823 w 5807707"/>
              <a:gd name="connsiteY58" fmla="*/ 2278504 h 5231567"/>
              <a:gd name="connsiteX59" fmla="*/ 4871803 w 5807707"/>
              <a:gd name="connsiteY59" fmla="*/ 2308485 h 5231567"/>
              <a:gd name="connsiteX60" fmla="*/ 4976734 w 5807707"/>
              <a:gd name="connsiteY60" fmla="*/ 2443396 h 5231567"/>
              <a:gd name="connsiteX61" fmla="*/ 5066675 w 5807707"/>
              <a:gd name="connsiteY61" fmla="*/ 2503357 h 5231567"/>
              <a:gd name="connsiteX62" fmla="*/ 5111646 w 5807707"/>
              <a:gd name="connsiteY62" fmla="*/ 2533337 h 5231567"/>
              <a:gd name="connsiteX63" fmla="*/ 5186597 w 5807707"/>
              <a:gd name="connsiteY63" fmla="*/ 2593298 h 5231567"/>
              <a:gd name="connsiteX64" fmla="*/ 5246557 w 5807707"/>
              <a:gd name="connsiteY64" fmla="*/ 2638268 h 5231567"/>
              <a:gd name="connsiteX65" fmla="*/ 5381469 w 5807707"/>
              <a:gd name="connsiteY65" fmla="*/ 2728209 h 5231567"/>
              <a:gd name="connsiteX66" fmla="*/ 5486400 w 5807707"/>
              <a:gd name="connsiteY66" fmla="*/ 2788170 h 5231567"/>
              <a:gd name="connsiteX67" fmla="*/ 5561351 w 5807707"/>
              <a:gd name="connsiteY67" fmla="*/ 2863121 h 5231567"/>
              <a:gd name="connsiteX68" fmla="*/ 5606321 w 5807707"/>
              <a:gd name="connsiteY68" fmla="*/ 2908091 h 5231567"/>
              <a:gd name="connsiteX69" fmla="*/ 5681272 w 5807707"/>
              <a:gd name="connsiteY69" fmla="*/ 2998032 h 5231567"/>
              <a:gd name="connsiteX70" fmla="*/ 5726243 w 5807707"/>
              <a:gd name="connsiteY70" fmla="*/ 3087973 h 5231567"/>
              <a:gd name="connsiteX71" fmla="*/ 5756223 w 5807707"/>
              <a:gd name="connsiteY71" fmla="*/ 3192904 h 5231567"/>
              <a:gd name="connsiteX72" fmla="*/ 5786203 w 5807707"/>
              <a:gd name="connsiteY72" fmla="*/ 3282845 h 5231567"/>
              <a:gd name="connsiteX73" fmla="*/ 5786203 w 5807707"/>
              <a:gd name="connsiteY73" fmla="*/ 3732550 h 5231567"/>
              <a:gd name="connsiteX74" fmla="*/ 5771213 w 5807707"/>
              <a:gd name="connsiteY74" fmla="*/ 3792511 h 5231567"/>
              <a:gd name="connsiteX75" fmla="*/ 5741233 w 5807707"/>
              <a:gd name="connsiteY75" fmla="*/ 3837481 h 5231567"/>
              <a:gd name="connsiteX76" fmla="*/ 5651292 w 5807707"/>
              <a:gd name="connsiteY76" fmla="*/ 3972393 h 5231567"/>
              <a:gd name="connsiteX77" fmla="*/ 5516380 w 5807707"/>
              <a:gd name="connsiteY77" fmla="*/ 4122295 h 5231567"/>
              <a:gd name="connsiteX78" fmla="*/ 5441430 w 5807707"/>
              <a:gd name="connsiteY78" fmla="*/ 4167265 h 5231567"/>
              <a:gd name="connsiteX79" fmla="*/ 5306518 w 5807707"/>
              <a:gd name="connsiteY79" fmla="*/ 4257206 h 5231567"/>
              <a:gd name="connsiteX80" fmla="*/ 5156616 w 5807707"/>
              <a:gd name="connsiteY80" fmla="*/ 4302177 h 5231567"/>
              <a:gd name="connsiteX81" fmla="*/ 5006715 w 5807707"/>
              <a:gd name="connsiteY81" fmla="*/ 4362137 h 5231567"/>
              <a:gd name="connsiteX82" fmla="*/ 4931764 w 5807707"/>
              <a:gd name="connsiteY82" fmla="*/ 4377127 h 5231567"/>
              <a:gd name="connsiteX83" fmla="*/ 4841823 w 5807707"/>
              <a:gd name="connsiteY83" fmla="*/ 4407108 h 5231567"/>
              <a:gd name="connsiteX84" fmla="*/ 4781862 w 5807707"/>
              <a:gd name="connsiteY84" fmla="*/ 4422098 h 5231567"/>
              <a:gd name="connsiteX85" fmla="*/ 4631961 w 5807707"/>
              <a:gd name="connsiteY85" fmla="*/ 4482059 h 5231567"/>
              <a:gd name="connsiteX86" fmla="*/ 4437089 w 5807707"/>
              <a:gd name="connsiteY86" fmla="*/ 4527029 h 5231567"/>
              <a:gd name="connsiteX87" fmla="*/ 4377128 w 5807707"/>
              <a:gd name="connsiteY87" fmla="*/ 4542019 h 5231567"/>
              <a:gd name="connsiteX88" fmla="*/ 4272197 w 5807707"/>
              <a:gd name="connsiteY88" fmla="*/ 4572000 h 5231567"/>
              <a:gd name="connsiteX89" fmla="*/ 4197246 w 5807707"/>
              <a:gd name="connsiteY89" fmla="*/ 4586990 h 5231567"/>
              <a:gd name="connsiteX90" fmla="*/ 4077325 w 5807707"/>
              <a:gd name="connsiteY90" fmla="*/ 4616970 h 5231567"/>
              <a:gd name="connsiteX91" fmla="*/ 4032354 w 5807707"/>
              <a:gd name="connsiteY91" fmla="*/ 4631960 h 5231567"/>
              <a:gd name="connsiteX92" fmla="*/ 3927423 w 5807707"/>
              <a:gd name="connsiteY92" fmla="*/ 4646950 h 5231567"/>
              <a:gd name="connsiteX93" fmla="*/ 3822492 w 5807707"/>
              <a:gd name="connsiteY93" fmla="*/ 4676931 h 5231567"/>
              <a:gd name="connsiteX94" fmla="*/ 3702571 w 5807707"/>
              <a:gd name="connsiteY94" fmla="*/ 4691921 h 5231567"/>
              <a:gd name="connsiteX95" fmla="*/ 3567659 w 5807707"/>
              <a:gd name="connsiteY95" fmla="*/ 4751881 h 5231567"/>
              <a:gd name="connsiteX96" fmla="*/ 3477718 w 5807707"/>
              <a:gd name="connsiteY96" fmla="*/ 4811842 h 5231567"/>
              <a:gd name="connsiteX97" fmla="*/ 3402767 w 5807707"/>
              <a:gd name="connsiteY97" fmla="*/ 4886793 h 5231567"/>
              <a:gd name="connsiteX98" fmla="*/ 3297836 w 5807707"/>
              <a:gd name="connsiteY98" fmla="*/ 4976734 h 5231567"/>
              <a:gd name="connsiteX99" fmla="*/ 3237875 w 5807707"/>
              <a:gd name="connsiteY99" fmla="*/ 5006714 h 5231567"/>
              <a:gd name="connsiteX100" fmla="*/ 3192905 w 5807707"/>
              <a:gd name="connsiteY100" fmla="*/ 5036695 h 5231567"/>
              <a:gd name="connsiteX101" fmla="*/ 3147934 w 5807707"/>
              <a:gd name="connsiteY101" fmla="*/ 5051685 h 5231567"/>
              <a:gd name="connsiteX102" fmla="*/ 3087974 w 5807707"/>
              <a:gd name="connsiteY102" fmla="*/ 5081665 h 5231567"/>
              <a:gd name="connsiteX103" fmla="*/ 2968052 w 5807707"/>
              <a:gd name="connsiteY103" fmla="*/ 5111645 h 5231567"/>
              <a:gd name="connsiteX104" fmla="*/ 2833141 w 5807707"/>
              <a:gd name="connsiteY104" fmla="*/ 5141626 h 5231567"/>
              <a:gd name="connsiteX105" fmla="*/ 2623279 w 5807707"/>
              <a:gd name="connsiteY105" fmla="*/ 5171606 h 5231567"/>
              <a:gd name="connsiteX106" fmla="*/ 2398426 w 5807707"/>
              <a:gd name="connsiteY106" fmla="*/ 5201586 h 5231567"/>
              <a:gd name="connsiteX107" fmla="*/ 1813810 w 5807707"/>
              <a:gd name="connsiteY107" fmla="*/ 5231567 h 5231567"/>
              <a:gd name="connsiteX108" fmla="*/ 1394085 w 5807707"/>
              <a:gd name="connsiteY108" fmla="*/ 5216577 h 5231567"/>
              <a:gd name="connsiteX109" fmla="*/ 1334125 w 5807707"/>
              <a:gd name="connsiteY109" fmla="*/ 5186596 h 5231567"/>
              <a:gd name="connsiteX110" fmla="*/ 1289154 w 5807707"/>
              <a:gd name="connsiteY110" fmla="*/ 5171606 h 5231567"/>
              <a:gd name="connsiteX111" fmla="*/ 1244184 w 5807707"/>
              <a:gd name="connsiteY111" fmla="*/ 5141626 h 5231567"/>
              <a:gd name="connsiteX112" fmla="*/ 1199213 w 5807707"/>
              <a:gd name="connsiteY112" fmla="*/ 5126636 h 5231567"/>
              <a:gd name="connsiteX113" fmla="*/ 1154243 w 5807707"/>
              <a:gd name="connsiteY113" fmla="*/ 5081665 h 5231567"/>
              <a:gd name="connsiteX114" fmla="*/ 1094282 w 5807707"/>
              <a:gd name="connsiteY114" fmla="*/ 5051685 h 5231567"/>
              <a:gd name="connsiteX115" fmla="*/ 1004341 w 5807707"/>
              <a:gd name="connsiteY115" fmla="*/ 4961744 h 5231567"/>
              <a:gd name="connsiteX116" fmla="*/ 959371 w 5807707"/>
              <a:gd name="connsiteY116" fmla="*/ 4916773 h 5231567"/>
              <a:gd name="connsiteX117" fmla="*/ 899410 w 5807707"/>
              <a:gd name="connsiteY117" fmla="*/ 4796852 h 5231567"/>
              <a:gd name="connsiteX118" fmla="*/ 884420 w 5807707"/>
              <a:gd name="connsiteY118" fmla="*/ 4751881 h 5231567"/>
              <a:gd name="connsiteX119" fmla="*/ 854439 w 5807707"/>
              <a:gd name="connsiteY119" fmla="*/ 4676931 h 5231567"/>
              <a:gd name="connsiteX120" fmla="*/ 824459 w 5807707"/>
              <a:gd name="connsiteY120" fmla="*/ 4557009 h 5231567"/>
              <a:gd name="connsiteX121" fmla="*/ 794479 w 5807707"/>
              <a:gd name="connsiteY121" fmla="*/ 4032354 h 5231567"/>
              <a:gd name="connsiteX122" fmla="*/ 779489 w 5807707"/>
              <a:gd name="connsiteY122" fmla="*/ 3987383 h 5231567"/>
              <a:gd name="connsiteX123" fmla="*/ 749508 w 5807707"/>
              <a:gd name="connsiteY123" fmla="*/ 3942413 h 5231567"/>
              <a:gd name="connsiteX124" fmla="*/ 704538 w 5807707"/>
              <a:gd name="connsiteY124" fmla="*/ 3777521 h 5231567"/>
              <a:gd name="connsiteX125" fmla="*/ 674557 w 5807707"/>
              <a:gd name="connsiteY125" fmla="*/ 3717560 h 5231567"/>
              <a:gd name="connsiteX126" fmla="*/ 659567 w 5807707"/>
              <a:gd name="connsiteY126" fmla="*/ 3657600 h 5231567"/>
              <a:gd name="connsiteX127" fmla="*/ 614597 w 5807707"/>
              <a:gd name="connsiteY127" fmla="*/ 3612629 h 5231567"/>
              <a:gd name="connsiteX128" fmla="*/ 584616 w 5807707"/>
              <a:gd name="connsiteY128" fmla="*/ 3567659 h 5231567"/>
              <a:gd name="connsiteX129" fmla="*/ 494675 w 5807707"/>
              <a:gd name="connsiteY129" fmla="*/ 3477718 h 5231567"/>
              <a:gd name="connsiteX130" fmla="*/ 449705 w 5807707"/>
              <a:gd name="connsiteY130" fmla="*/ 3417757 h 5231567"/>
              <a:gd name="connsiteX131" fmla="*/ 404734 w 5807707"/>
              <a:gd name="connsiteY131" fmla="*/ 3387777 h 5231567"/>
              <a:gd name="connsiteX132" fmla="*/ 374754 w 5807707"/>
              <a:gd name="connsiteY132" fmla="*/ 3357796 h 5231567"/>
              <a:gd name="connsiteX133" fmla="*/ 314793 w 5807707"/>
              <a:gd name="connsiteY133" fmla="*/ 3312826 h 5231567"/>
              <a:gd name="connsiteX134" fmla="*/ 239843 w 5807707"/>
              <a:gd name="connsiteY134" fmla="*/ 3237875 h 5231567"/>
              <a:gd name="connsiteX135" fmla="*/ 209862 w 5807707"/>
              <a:gd name="connsiteY135" fmla="*/ 3207895 h 5231567"/>
              <a:gd name="connsiteX136" fmla="*/ 179882 w 5807707"/>
              <a:gd name="connsiteY136" fmla="*/ 3162924 h 5231567"/>
              <a:gd name="connsiteX137" fmla="*/ 134912 w 5807707"/>
              <a:gd name="connsiteY137" fmla="*/ 3117954 h 5231567"/>
              <a:gd name="connsiteX138" fmla="*/ 44971 w 5807707"/>
              <a:gd name="connsiteY138" fmla="*/ 2968052 h 5231567"/>
              <a:gd name="connsiteX139" fmla="*/ 29980 w 5807707"/>
              <a:gd name="connsiteY139" fmla="*/ 2893101 h 5231567"/>
              <a:gd name="connsiteX140" fmla="*/ 0 w 5807707"/>
              <a:gd name="connsiteY140" fmla="*/ 2803160 h 5231567"/>
              <a:gd name="connsiteX141" fmla="*/ 14990 w 5807707"/>
              <a:gd name="connsiteY141" fmla="*/ 2533337 h 5231567"/>
              <a:gd name="connsiteX142" fmla="*/ 74951 w 5807707"/>
              <a:gd name="connsiteY142" fmla="*/ 2443396 h 5231567"/>
              <a:gd name="connsiteX143" fmla="*/ 134912 w 5807707"/>
              <a:gd name="connsiteY143" fmla="*/ 2368445 h 5231567"/>
              <a:gd name="connsiteX144" fmla="*/ 254833 w 5807707"/>
              <a:gd name="connsiteY144" fmla="*/ 2233534 h 5231567"/>
              <a:gd name="connsiteX145" fmla="*/ 299803 w 5807707"/>
              <a:gd name="connsiteY145" fmla="*/ 2203554 h 5231567"/>
              <a:gd name="connsiteX146" fmla="*/ 344774 w 5807707"/>
              <a:gd name="connsiteY146" fmla="*/ 2158583 h 5231567"/>
              <a:gd name="connsiteX147" fmla="*/ 449705 w 5807707"/>
              <a:gd name="connsiteY147" fmla="*/ 2113613 h 5231567"/>
              <a:gd name="connsiteX148" fmla="*/ 479685 w 5807707"/>
              <a:gd name="connsiteY148" fmla="*/ 2083632 h 5231567"/>
              <a:gd name="connsiteX149" fmla="*/ 524656 w 5807707"/>
              <a:gd name="connsiteY149" fmla="*/ 2068642 h 5231567"/>
              <a:gd name="connsiteX150" fmla="*/ 944380 w 5807707"/>
              <a:gd name="connsiteY150" fmla="*/ 2068642 h 52315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</a:cxnLst>
            <a:rect l="l" t="t" r="r" b="b"/>
            <a:pathLst>
              <a:path w="5807707" h="5231567">
                <a:moveTo>
                  <a:pt x="944380" y="2068642"/>
                </a:moveTo>
                <a:cubicBezTo>
                  <a:pt x="1016833" y="1968708"/>
                  <a:pt x="950292" y="1668761"/>
                  <a:pt x="959371" y="1469036"/>
                </a:cubicBezTo>
                <a:cubicBezTo>
                  <a:pt x="960307" y="1448455"/>
                  <a:pt x="967432" y="1428477"/>
                  <a:pt x="974361" y="1409075"/>
                </a:cubicBezTo>
                <a:cubicBezTo>
                  <a:pt x="992461" y="1358394"/>
                  <a:pt x="1017302" y="1310227"/>
                  <a:pt x="1034321" y="1259173"/>
                </a:cubicBezTo>
                <a:cubicBezTo>
                  <a:pt x="1039318" y="1244183"/>
                  <a:pt x="1044971" y="1229396"/>
                  <a:pt x="1049312" y="1214203"/>
                </a:cubicBezTo>
                <a:cubicBezTo>
                  <a:pt x="1054972" y="1194394"/>
                  <a:pt x="1057068" y="1173532"/>
                  <a:pt x="1064302" y="1154242"/>
                </a:cubicBezTo>
                <a:cubicBezTo>
                  <a:pt x="1089010" y="1088353"/>
                  <a:pt x="1092632" y="1104662"/>
                  <a:pt x="1124262" y="1049311"/>
                </a:cubicBezTo>
                <a:cubicBezTo>
                  <a:pt x="1215286" y="890021"/>
                  <a:pt x="1073372" y="1108043"/>
                  <a:pt x="1214203" y="914400"/>
                </a:cubicBezTo>
                <a:cubicBezTo>
                  <a:pt x="1274749" y="831149"/>
                  <a:pt x="1273909" y="809724"/>
                  <a:pt x="1349115" y="734518"/>
                </a:cubicBezTo>
                <a:cubicBezTo>
                  <a:pt x="1373466" y="710167"/>
                  <a:pt x="1426607" y="690236"/>
                  <a:pt x="1454046" y="674557"/>
                </a:cubicBezTo>
                <a:cubicBezTo>
                  <a:pt x="1469688" y="665619"/>
                  <a:pt x="1484356" y="655048"/>
                  <a:pt x="1499016" y="644577"/>
                </a:cubicBezTo>
                <a:cubicBezTo>
                  <a:pt x="1519346" y="630055"/>
                  <a:pt x="1536631" y="610779"/>
                  <a:pt x="1558977" y="599606"/>
                </a:cubicBezTo>
                <a:cubicBezTo>
                  <a:pt x="1577404" y="590392"/>
                  <a:pt x="1598951" y="589613"/>
                  <a:pt x="1618938" y="584616"/>
                </a:cubicBezTo>
                <a:cubicBezTo>
                  <a:pt x="1661835" y="563168"/>
                  <a:pt x="1679759" y="550673"/>
                  <a:pt x="1723869" y="539645"/>
                </a:cubicBezTo>
                <a:cubicBezTo>
                  <a:pt x="1765767" y="529170"/>
                  <a:pt x="1848672" y="516346"/>
                  <a:pt x="1888761" y="509665"/>
                </a:cubicBezTo>
                <a:lnTo>
                  <a:pt x="2428407" y="524655"/>
                </a:lnTo>
                <a:cubicBezTo>
                  <a:pt x="2463701" y="526297"/>
                  <a:pt x="2498438" y="534134"/>
                  <a:pt x="2533338" y="539645"/>
                </a:cubicBezTo>
                <a:lnTo>
                  <a:pt x="2713220" y="569626"/>
                </a:lnTo>
                <a:lnTo>
                  <a:pt x="2803161" y="584616"/>
                </a:lnTo>
                <a:cubicBezTo>
                  <a:pt x="2833141" y="589613"/>
                  <a:pt x="2863616" y="592234"/>
                  <a:pt x="2893102" y="599606"/>
                </a:cubicBezTo>
                <a:cubicBezTo>
                  <a:pt x="2913089" y="604603"/>
                  <a:pt x="2933253" y="608936"/>
                  <a:pt x="2953062" y="614596"/>
                </a:cubicBezTo>
                <a:cubicBezTo>
                  <a:pt x="3103637" y="657617"/>
                  <a:pt x="2870498" y="597700"/>
                  <a:pt x="3057993" y="644577"/>
                </a:cubicBezTo>
                <a:cubicBezTo>
                  <a:pt x="3530776" y="622062"/>
                  <a:pt x="3249968" y="677940"/>
                  <a:pt x="3432748" y="599606"/>
                </a:cubicBezTo>
                <a:cubicBezTo>
                  <a:pt x="3447271" y="593382"/>
                  <a:pt x="3463585" y="591682"/>
                  <a:pt x="3477718" y="584616"/>
                </a:cubicBezTo>
                <a:cubicBezTo>
                  <a:pt x="3547226" y="549863"/>
                  <a:pt x="3519484" y="538301"/>
                  <a:pt x="3597639" y="479685"/>
                </a:cubicBezTo>
                <a:cubicBezTo>
                  <a:pt x="3617626" y="464695"/>
                  <a:pt x="3639934" y="452380"/>
                  <a:pt x="3657600" y="434714"/>
                </a:cubicBezTo>
                <a:cubicBezTo>
                  <a:pt x="3718385" y="373930"/>
                  <a:pt x="3682280" y="378729"/>
                  <a:pt x="3747541" y="329783"/>
                </a:cubicBezTo>
                <a:cubicBezTo>
                  <a:pt x="3770849" y="312302"/>
                  <a:pt x="3799494" y="302701"/>
                  <a:pt x="3822492" y="284813"/>
                </a:cubicBezTo>
                <a:cubicBezTo>
                  <a:pt x="3844804" y="267460"/>
                  <a:pt x="3860991" y="243247"/>
                  <a:pt x="3882452" y="224852"/>
                </a:cubicBezTo>
                <a:cubicBezTo>
                  <a:pt x="3896131" y="213127"/>
                  <a:pt x="3913355" y="206127"/>
                  <a:pt x="3927423" y="194872"/>
                </a:cubicBezTo>
                <a:cubicBezTo>
                  <a:pt x="3938459" y="186043"/>
                  <a:pt x="3945284" y="172162"/>
                  <a:pt x="3957403" y="164891"/>
                </a:cubicBezTo>
                <a:cubicBezTo>
                  <a:pt x="3995726" y="141897"/>
                  <a:pt x="4040139" y="129722"/>
                  <a:pt x="4077325" y="104931"/>
                </a:cubicBezTo>
                <a:cubicBezTo>
                  <a:pt x="4092315" y="94937"/>
                  <a:pt x="4106181" y="83007"/>
                  <a:pt x="4122295" y="74950"/>
                </a:cubicBezTo>
                <a:cubicBezTo>
                  <a:pt x="4155042" y="58576"/>
                  <a:pt x="4210454" y="52300"/>
                  <a:pt x="4242216" y="44970"/>
                </a:cubicBezTo>
                <a:cubicBezTo>
                  <a:pt x="4477246" y="-9267"/>
                  <a:pt x="4265841" y="34249"/>
                  <a:pt x="4437089" y="0"/>
                </a:cubicBezTo>
                <a:cubicBezTo>
                  <a:pt x="4562007" y="4997"/>
                  <a:pt x="4687537" y="1672"/>
                  <a:pt x="4811843" y="14990"/>
                </a:cubicBezTo>
                <a:cubicBezTo>
                  <a:pt x="4829756" y="16909"/>
                  <a:pt x="4842973" y="33437"/>
                  <a:pt x="4856813" y="44970"/>
                </a:cubicBezTo>
                <a:cubicBezTo>
                  <a:pt x="4972240" y="141158"/>
                  <a:pt x="4835096" y="45480"/>
                  <a:pt x="4946754" y="119921"/>
                </a:cubicBezTo>
                <a:cubicBezTo>
                  <a:pt x="4966741" y="149901"/>
                  <a:pt x="4981237" y="184384"/>
                  <a:pt x="5006715" y="209862"/>
                </a:cubicBezTo>
                <a:cubicBezTo>
                  <a:pt x="5064424" y="267571"/>
                  <a:pt x="5039926" y="237193"/>
                  <a:pt x="5081666" y="299803"/>
                </a:cubicBezTo>
                <a:cubicBezTo>
                  <a:pt x="5086663" y="319790"/>
                  <a:pt x="5087443" y="341336"/>
                  <a:pt x="5096656" y="359763"/>
                </a:cubicBezTo>
                <a:cubicBezTo>
                  <a:pt x="5102976" y="372404"/>
                  <a:pt x="5120316" y="377103"/>
                  <a:pt x="5126636" y="389744"/>
                </a:cubicBezTo>
                <a:cubicBezTo>
                  <a:pt x="5135849" y="408171"/>
                  <a:pt x="5134392" y="430414"/>
                  <a:pt x="5141626" y="449704"/>
                </a:cubicBezTo>
                <a:cubicBezTo>
                  <a:pt x="5149472" y="470627"/>
                  <a:pt x="5163308" y="488917"/>
                  <a:pt x="5171607" y="509665"/>
                </a:cubicBezTo>
                <a:cubicBezTo>
                  <a:pt x="5186903" y="547905"/>
                  <a:pt x="5207743" y="615395"/>
                  <a:pt x="5216577" y="659567"/>
                </a:cubicBezTo>
                <a:cubicBezTo>
                  <a:pt x="5253330" y="843332"/>
                  <a:pt x="5211740" y="670200"/>
                  <a:pt x="5246557" y="809468"/>
                </a:cubicBezTo>
                <a:cubicBezTo>
                  <a:pt x="5222636" y="1096523"/>
                  <a:pt x="5252594" y="908259"/>
                  <a:pt x="5216577" y="1034321"/>
                </a:cubicBezTo>
                <a:cubicBezTo>
                  <a:pt x="5210917" y="1054130"/>
                  <a:pt x="5209702" y="1075345"/>
                  <a:pt x="5201587" y="1094281"/>
                </a:cubicBezTo>
                <a:cubicBezTo>
                  <a:pt x="5194490" y="1110840"/>
                  <a:pt x="5181600" y="1124262"/>
                  <a:pt x="5171607" y="1139252"/>
                </a:cubicBezTo>
                <a:cubicBezTo>
                  <a:pt x="5166610" y="1164236"/>
                  <a:pt x="5163616" y="1189705"/>
                  <a:pt x="5156616" y="1214203"/>
                </a:cubicBezTo>
                <a:cubicBezTo>
                  <a:pt x="5143593" y="1259782"/>
                  <a:pt x="5126636" y="1304144"/>
                  <a:pt x="5111646" y="1349114"/>
                </a:cubicBezTo>
                <a:lnTo>
                  <a:pt x="5096656" y="1394085"/>
                </a:lnTo>
                <a:cubicBezTo>
                  <a:pt x="5096651" y="1394099"/>
                  <a:pt x="5066680" y="1484013"/>
                  <a:pt x="5066675" y="1484026"/>
                </a:cubicBezTo>
                <a:cubicBezTo>
                  <a:pt x="5056682" y="1509010"/>
                  <a:pt x="5046143" y="1533782"/>
                  <a:pt x="5036695" y="1558977"/>
                </a:cubicBezTo>
                <a:cubicBezTo>
                  <a:pt x="5031147" y="1573772"/>
                  <a:pt x="5028122" y="1589508"/>
                  <a:pt x="5021705" y="1603947"/>
                </a:cubicBezTo>
                <a:cubicBezTo>
                  <a:pt x="5008091" y="1634577"/>
                  <a:pt x="4990347" y="1663258"/>
                  <a:pt x="4976734" y="1693888"/>
                </a:cubicBezTo>
                <a:cubicBezTo>
                  <a:pt x="4950352" y="1753247"/>
                  <a:pt x="4930834" y="1815671"/>
                  <a:pt x="4901784" y="1873770"/>
                </a:cubicBezTo>
                <a:cubicBezTo>
                  <a:pt x="4859769" y="1957798"/>
                  <a:pt x="4880102" y="1912983"/>
                  <a:pt x="4841823" y="2008681"/>
                </a:cubicBezTo>
                <a:cubicBezTo>
                  <a:pt x="4823024" y="2121477"/>
                  <a:pt x="4812268" y="2140579"/>
                  <a:pt x="4841823" y="2278504"/>
                </a:cubicBezTo>
                <a:cubicBezTo>
                  <a:pt x="4844784" y="2292323"/>
                  <a:pt x="4863323" y="2297179"/>
                  <a:pt x="4871803" y="2308485"/>
                </a:cubicBezTo>
                <a:cubicBezTo>
                  <a:pt x="4917141" y="2368937"/>
                  <a:pt x="4921807" y="2400675"/>
                  <a:pt x="4976734" y="2443396"/>
                </a:cubicBezTo>
                <a:cubicBezTo>
                  <a:pt x="5005176" y="2465517"/>
                  <a:pt x="5036695" y="2483370"/>
                  <a:pt x="5066675" y="2503357"/>
                </a:cubicBezTo>
                <a:cubicBezTo>
                  <a:pt x="5081665" y="2513350"/>
                  <a:pt x="5098907" y="2520598"/>
                  <a:pt x="5111646" y="2533337"/>
                </a:cubicBezTo>
                <a:cubicBezTo>
                  <a:pt x="5161782" y="2583475"/>
                  <a:pt x="5120411" y="2546023"/>
                  <a:pt x="5186597" y="2593298"/>
                </a:cubicBezTo>
                <a:cubicBezTo>
                  <a:pt x="5206927" y="2607819"/>
                  <a:pt x="5226016" y="2624047"/>
                  <a:pt x="5246557" y="2638268"/>
                </a:cubicBezTo>
                <a:cubicBezTo>
                  <a:pt x="5290995" y="2669033"/>
                  <a:pt x="5333127" y="2704038"/>
                  <a:pt x="5381469" y="2728209"/>
                </a:cubicBezTo>
                <a:cubicBezTo>
                  <a:pt x="5413742" y="2744346"/>
                  <a:pt x="5458151" y="2763452"/>
                  <a:pt x="5486400" y="2788170"/>
                </a:cubicBezTo>
                <a:cubicBezTo>
                  <a:pt x="5512990" y="2811436"/>
                  <a:pt x="5536367" y="2838137"/>
                  <a:pt x="5561351" y="2863121"/>
                </a:cubicBezTo>
                <a:cubicBezTo>
                  <a:pt x="5576341" y="2878111"/>
                  <a:pt x="5594562" y="2890452"/>
                  <a:pt x="5606321" y="2908091"/>
                </a:cubicBezTo>
                <a:cubicBezTo>
                  <a:pt x="5648061" y="2970701"/>
                  <a:pt x="5623563" y="2940323"/>
                  <a:pt x="5681272" y="2998032"/>
                </a:cubicBezTo>
                <a:cubicBezTo>
                  <a:pt x="5718950" y="3111068"/>
                  <a:pt x="5668124" y="2971737"/>
                  <a:pt x="5726243" y="3087973"/>
                </a:cubicBezTo>
                <a:cubicBezTo>
                  <a:pt x="5738836" y="3113159"/>
                  <a:pt x="5749020" y="3168894"/>
                  <a:pt x="5756223" y="3192904"/>
                </a:cubicBezTo>
                <a:cubicBezTo>
                  <a:pt x="5765304" y="3223173"/>
                  <a:pt x="5786203" y="3282845"/>
                  <a:pt x="5786203" y="3282845"/>
                </a:cubicBezTo>
                <a:cubicBezTo>
                  <a:pt x="5818867" y="3478829"/>
                  <a:pt x="5810586" y="3391185"/>
                  <a:pt x="5786203" y="3732550"/>
                </a:cubicBezTo>
                <a:cubicBezTo>
                  <a:pt x="5784735" y="3753100"/>
                  <a:pt x="5779329" y="3773575"/>
                  <a:pt x="5771213" y="3792511"/>
                </a:cubicBezTo>
                <a:cubicBezTo>
                  <a:pt x="5764116" y="3809070"/>
                  <a:pt x="5750781" y="3822204"/>
                  <a:pt x="5741233" y="3837481"/>
                </a:cubicBezTo>
                <a:cubicBezTo>
                  <a:pt x="5639857" y="3999682"/>
                  <a:pt x="5751088" y="3832677"/>
                  <a:pt x="5651292" y="3972393"/>
                </a:cubicBezTo>
                <a:cubicBezTo>
                  <a:pt x="5608125" y="4032827"/>
                  <a:pt x="5594920" y="4075171"/>
                  <a:pt x="5516380" y="4122295"/>
                </a:cubicBezTo>
                <a:cubicBezTo>
                  <a:pt x="5491397" y="4137285"/>
                  <a:pt x="5465938" y="4151510"/>
                  <a:pt x="5441430" y="4167265"/>
                </a:cubicBezTo>
                <a:cubicBezTo>
                  <a:pt x="5395966" y="4196492"/>
                  <a:pt x="5358952" y="4244098"/>
                  <a:pt x="5306518" y="4257206"/>
                </a:cubicBezTo>
                <a:cubicBezTo>
                  <a:pt x="5247616" y="4271931"/>
                  <a:pt x="5217449" y="4277844"/>
                  <a:pt x="5156616" y="4302177"/>
                </a:cubicBezTo>
                <a:cubicBezTo>
                  <a:pt x="5106649" y="4322164"/>
                  <a:pt x="5059486" y="4351583"/>
                  <a:pt x="5006715" y="4362137"/>
                </a:cubicBezTo>
                <a:cubicBezTo>
                  <a:pt x="4981731" y="4367134"/>
                  <a:pt x="4956345" y="4370423"/>
                  <a:pt x="4931764" y="4377127"/>
                </a:cubicBezTo>
                <a:cubicBezTo>
                  <a:pt x="4901275" y="4385442"/>
                  <a:pt x="4872482" y="4399443"/>
                  <a:pt x="4841823" y="4407108"/>
                </a:cubicBezTo>
                <a:lnTo>
                  <a:pt x="4781862" y="4422098"/>
                </a:lnTo>
                <a:cubicBezTo>
                  <a:pt x="4728566" y="4448746"/>
                  <a:pt x="4693702" y="4469711"/>
                  <a:pt x="4631961" y="4482059"/>
                </a:cubicBezTo>
                <a:cubicBezTo>
                  <a:pt x="4516605" y="4505130"/>
                  <a:pt x="4581730" y="4490869"/>
                  <a:pt x="4437089" y="4527029"/>
                </a:cubicBezTo>
                <a:cubicBezTo>
                  <a:pt x="4417102" y="4532026"/>
                  <a:pt x="4396673" y="4535504"/>
                  <a:pt x="4377128" y="4542019"/>
                </a:cubicBezTo>
                <a:cubicBezTo>
                  <a:pt x="4327056" y="4558709"/>
                  <a:pt x="4328654" y="4559454"/>
                  <a:pt x="4272197" y="4572000"/>
                </a:cubicBezTo>
                <a:cubicBezTo>
                  <a:pt x="4247325" y="4577527"/>
                  <a:pt x="4222072" y="4581261"/>
                  <a:pt x="4197246" y="4586990"/>
                </a:cubicBezTo>
                <a:cubicBezTo>
                  <a:pt x="4157097" y="4596255"/>
                  <a:pt x="4117077" y="4606129"/>
                  <a:pt x="4077325" y="4616970"/>
                </a:cubicBezTo>
                <a:cubicBezTo>
                  <a:pt x="4062081" y="4621128"/>
                  <a:pt x="4047848" y="4628861"/>
                  <a:pt x="4032354" y="4631960"/>
                </a:cubicBezTo>
                <a:cubicBezTo>
                  <a:pt x="3997708" y="4638889"/>
                  <a:pt x="3962400" y="4641953"/>
                  <a:pt x="3927423" y="4646950"/>
                </a:cubicBezTo>
                <a:cubicBezTo>
                  <a:pt x="3891786" y="4658829"/>
                  <a:pt x="3860128" y="4670658"/>
                  <a:pt x="3822492" y="4676931"/>
                </a:cubicBezTo>
                <a:cubicBezTo>
                  <a:pt x="3782755" y="4683554"/>
                  <a:pt x="3742545" y="4686924"/>
                  <a:pt x="3702571" y="4691921"/>
                </a:cubicBezTo>
                <a:cubicBezTo>
                  <a:pt x="3657466" y="4709963"/>
                  <a:pt x="3609671" y="4726674"/>
                  <a:pt x="3567659" y="4751881"/>
                </a:cubicBezTo>
                <a:cubicBezTo>
                  <a:pt x="3536762" y="4770419"/>
                  <a:pt x="3503196" y="4786364"/>
                  <a:pt x="3477718" y="4811842"/>
                </a:cubicBezTo>
                <a:lnTo>
                  <a:pt x="3402767" y="4886793"/>
                </a:lnTo>
                <a:cubicBezTo>
                  <a:pt x="3361888" y="4927672"/>
                  <a:pt x="3349115" y="4944685"/>
                  <a:pt x="3297836" y="4976734"/>
                </a:cubicBezTo>
                <a:cubicBezTo>
                  <a:pt x="3278887" y="4988577"/>
                  <a:pt x="3257277" y="4995627"/>
                  <a:pt x="3237875" y="5006714"/>
                </a:cubicBezTo>
                <a:cubicBezTo>
                  <a:pt x="3222233" y="5015652"/>
                  <a:pt x="3209019" y="5028638"/>
                  <a:pt x="3192905" y="5036695"/>
                </a:cubicBezTo>
                <a:cubicBezTo>
                  <a:pt x="3178772" y="5043762"/>
                  <a:pt x="3162458" y="5045461"/>
                  <a:pt x="3147934" y="5051685"/>
                </a:cubicBezTo>
                <a:cubicBezTo>
                  <a:pt x="3127395" y="5060487"/>
                  <a:pt x="3108513" y="5072863"/>
                  <a:pt x="3087974" y="5081665"/>
                </a:cubicBezTo>
                <a:cubicBezTo>
                  <a:pt x="3044703" y="5100210"/>
                  <a:pt x="3016782" y="5100816"/>
                  <a:pt x="2968052" y="5111645"/>
                </a:cubicBezTo>
                <a:cubicBezTo>
                  <a:pt x="2897153" y="5127401"/>
                  <a:pt x="2911254" y="5129293"/>
                  <a:pt x="2833141" y="5141626"/>
                </a:cubicBezTo>
                <a:cubicBezTo>
                  <a:pt x="2763342" y="5152647"/>
                  <a:pt x="2693233" y="5161613"/>
                  <a:pt x="2623279" y="5171606"/>
                </a:cubicBezTo>
                <a:cubicBezTo>
                  <a:pt x="2563416" y="5180158"/>
                  <a:pt x="2456550" y="5196050"/>
                  <a:pt x="2398426" y="5201586"/>
                </a:cubicBezTo>
                <a:cubicBezTo>
                  <a:pt x="2178586" y="5222524"/>
                  <a:pt x="2059799" y="5222106"/>
                  <a:pt x="1813810" y="5231567"/>
                </a:cubicBezTo>
                <a:cubicBezTo>
                  <a:pt x="1673902" y="5226570"/>
                  <a:pt x="1533471" y="5229645"/>
                  <a:pt x="1394085" y="5216577"/>
                </a:cubicBezTo>
                <a:cubicBezTo>
                  <a:pt x="1371837" y="5214491"/>
                  <a:pt x="1354664" y="5195399"/>
                  <a:pt x="1334125" y="5186596"/>
                </a:cubicBezTo>
                <a:cubicBezTo>
                  <a:pt x="1319601" y="5180372"/>
                  <a:pt x="1304144" y="5176603"/>
                  <a:pt x="1289154" y="5171606"/>
                </a:cubicBezTo>
                <a:cubicBezTo>
                  <a:pt x="1274164" y="5161613"/>
                  <a:pt x="1260298" y="5149683"/>
                  <a:pt x="1244184" y="5141626"/>
                </a:cubicBezTo>
                <a:cubicBezTo>
                  <a:pt x="1230051" y="5134560"/>
                  <a:pt x="1212360" y="5135401"/>
                  <a:pt x="1199213" y="5126636"/>
                </a:cubicBezTo>
                <a:cubicBezTo>
                  <a:pt x="1181574" y="5114877"/>
                  <a:pt x="1171494" y="5093987"/>
                  <a:pt x="1154243" y="5081665"/>
                </a:cubicBezTo>
                <a:cubicBezTo>
                  <a:pt x="1136059" y="5068677"/>
                  <a:pt x="1114269" y="5061678"/>
                  <a:pt x="1094282" y="5051685"/>
                </a:cubicBezTo>
                <a:lnTo>
                  <a:pt x="1004341" y="4961744"/>
                </a:lnTo>
                <a:lnTo>
                  <a:pt x="959371" y="4916773"/>
                </a:lnTo>
                <a:cubicBezTo>
                  <a:pt x="925564" y="4815360"/>
                  <a:pt x="970214" y="4938462"/>
                  <a:pt x="899410" y="4796852"/>
                </a:cubicBezTo>
                <a:cubicBezTo>
                  <a:pt x="892344" y="4782719"/>
                  <a:pt x="889968" y="4766676"/>
                  <a:pt x="884420" y="4751881"/>
                </a:cubicBezTo>
                <a:cubicBezTo>
                  <a:pt x="874972" y="4726686"/>
                  <a:pt x="862352" y="4702649"/>
                  <a:pt x="854439" y="4676931"/>
                </a:cubicBezTo>
                <a:cubicBezTo>
                  <a:pt x="842321" y="4637549"/>
                  <a:pt x="824459" y="4557009"/>
                  <a:pt x="824459" y="4557009"/>
                </a:cubicBezTo>
                <a:cubicBezTo>
                  <a:pt x="815996" y="4294639"/>
                  <a:pt x="846101" y="4213033"/>
                  <a:pt x="794479" y="4032354"/>
                </a:cubicBezTo>
                <a:cubicBezTo>
                  <a:pt x="790138" y="4017161"/>
                  <a:pt x="786556" y="4001516"/>
                  <a:pt x="779489" y="3987383"/>
                </a:cubicBezTo>
                <a:cubicBezTo>
                  <a:pt x="771432" y="3971269"/>
                  <a:pt x="759502" y="3957403"/>
                  <a:pt x="749508" y="3942413"/>
                </a:cubicBezTo>
                <a:cubicBezTo>
                  <a:pt x="738543" y="3887587"/>
                  <a:pt x="729896" y="3828235"/>
                  <a:pt x="704538" y="3777521"/>
                </a:cubicBezTo>
                <a:lnTo>
                  <a:pt x="674557" y="3717560"/>
                </a:lnTo>
                <a:cubicBezTo>
                  <a:pt x="669560" y="3697573"/>
                  <a:pt x="669788" y="3675487"/>
                  <a:pt x="659567" y="3657600"/>
                </a:cubicBezTo>
                <a:cubicBezTo>
                  <a:pt x="649049" y="3639194"/>
                  <a:pt x="628168" y="3628915"/>
                  <a:pt x="614597" y="3612629"/>
                </a:cubicBezTo>
                <a:cubicBezTo>
                  <a:pt x="603063" y="3598789"/>
                  <a:pt x="596585" y="3581124"/>
                  <a:pt x="584616" y="3567659"/>
                </a:cubicBezTo>
                <a:cubicBezTo>
                  <a:pt x="556448" y="3535970"/>
                  <a:pt x="520114" y="3511637"/>
                  <a:pt x="494675" y="3477718"/>
                </a:cubicBezTo>
                <a:cubicBezTo>
                  <a:pt x="479685" y="3457731"/>
                  <a:pt x="467371" y="3435423"/>
                  <a:pt x="449705" y="3417757"/>
                </a:cubicBezTo>
                <a:cubicBezTo>
                  <a:pt x="436966" y="3405018"/>
                  <a:pt x="418802" y="3399032"/>
                  <a:pt x="404734" y="3387777"/>
                </a:cubicBezTo>
                <a:cubicBezTo>
                  <a:pt x="393698" y="3378948"/>
                  <a:pt x="385611" y="3366844"/>
                  <a:pt x="374754" y="3357796"/>
                </a:cubicBezTo>
                <a:cubicBezTo>
                  <a:pt x="355561" y="3341802"/>
                  <a:pt x="333466" y="3329424"/>
                  <a:pt x="314793" y="3312826"/>
                </a:cubicBezTo>
                <a:cubicBezTo>
                  <a:pt x="288386" y="3289353"/>
                  <a:pt x="264827" y="3262859"/>
                  <a:pt x="239843" y="3237875"/>
                </a:cubicBezTo>
                <a:cubicBezTo>
                  <a:pt x="229849" y="3227881"/>
                  <a:pt x="217701" y="3219654"/>
                  <a:pt x="209862" y="3207895"/>
                </a:cubicBezTo>
                <a:cubicBezTo>
                  <a:pt x="199869" y="3192905"/>
                  <a:pt x="191415" y="3176764"/>
                  <a:pt x="179882" y="3162924"/>
                </a:cubicBezTo>
                <a:cubicBezTo>
                  <a:pt x="166311" y="3146638"/>
                  <a:pt x="147927" y="3134688"/>
                  <a:pt x="134912" y="3117954"/>
                </a:cubicBezTo>
                <a:cubicBezTo>
                  <a:pt x="84261" y="3052831"/>
                  <a:pt x="77604" y="3033319"/>
                  <a:pt x="44971" y="2968052"/>
                </a:cubicBezTo>
                <a:cubicBezTo>
                  <a:pt x="39974" y="2943068"/>
                  <a:pt x="36684" y="2917682"/>
                  <a:pt x="29980" y="2893101"/>
                </a:cubicBezTo>
                <a:cubicBezTo>
                  <a:pt x="21665" y="2862613"/>
                  <a:pt x="0" y="2803160"/>
                  <a:pt x="0" y="2803160"/>
                </a:cubicBezTo>
                <a:cubicBezTo>
                  <a:pt x="4997" y="2713219"/>
                  <a:pt x="-3382" y="2621523"/>
                  <a:pt x="14990" y="2533337"/>
                </a:cubicBezTo>
                <a:cubicBezTo>
                  <a:pt x="22339" y="2498062"/>
                  <a:pt x="54964" y="2473376"/>
                  <a:pt x="74951" y="2443396"/>
                </a:cubicBezTo>
                <a:cubicBezTo>
                  <a:pt x="149075" y="2332210"/>
                  <a:pt x="63711" y="2453885"/>
                  <a:pt x="134912" y="2368445"/>
                </a:cubicBezTo>
                <a:cubicBezTo>
                  <a:pt x="176693" y="2318308"/>
                  <a:pt x="196707" y="2272285"/>
                  <a:pt x="254833" y="2233534"/>
                </a:cubicBezTo>
                <a:cubicBezTo>
                  <a:pt x="269823" y="2223541"/>
                  <a:pt x="285963" y="2215087"/>
                  <a:pt x="299803" y="2203554"/>
                </a:cubicBezTo>
                <a:cubicBezTo>
                  <a:pt x="316089" y="2189982"/>
                  <a:pt x="327523" y="2170905"/>
                  <a:pt x="344774" y="2158583"/>
                </a:cubicBezTo>
                <a:cubicBezTo>
                  <a:pt x="377190" y="2135428"/>
                  <a:pt x="413005" y="2125846"/>
                  <a:pt x="449705" y="2113613"/>
                </a:cubicBezTo>
                <a:cubicBezTo>
                  <a:pt x="459698" y="2103619"/>
                  <a:pt x="467566" y="2090903"/>
                  <a:pt x="479685" y="2083632"/>
                </a:cubicBezTo>
                <a:cubicBezTo>
                  <a:pt x="493234" y="2075502"/>
                  <a:pt x="509412" y="2072800"/>
                  <a:pt x="524656" y="2068642"/>
                </a:cubicBezTo>
                <a:cubicBezTo>
                  <a:pt x="727900" y="2013213"/>
                  <a:pt x="871927" y="2168576"/>
                  <a:pt x="944380" y="2068642"/>
                </a:cubicBezTo>
                <a:close/>
              </a:path>
            </a:pathLst>
          </a:custGeom>
          <a:solidFill>
            <a:srgbClr val="DFD69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9EFD21-5E69-354C-9844-27043A734E8F}"/>
              </a:ext>
            </a:extLst>
          </p:cNvPr>
          <p:cNvSpPr txBox="1"/>
          <p:nvPr/>
        </p:nvSpPr>
        <p:spPr>
          <a:xfrm>
            <a:off x="2248525" y="322289"/>
            <a:ext cx="21456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>
                <a:latin typeface="Fira Sans" panose="020B0503050000020004" pitchFamily="34" charset="0"/>
                <a:ea typeface="Fira Sans" panose="020B0503050000020004" pitchFamily="34" charset="0"/>
              </a:rPr>
              <a:t>Space of all images</a:t>
            </a:r>
            <a:endParaRPr lang="en-US" sz="2000" b="1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82AAAA-E247-B743-8FFA-88F91F2BB807}"/>
              </a:ext>
            </a:extLst>
          </p:cNvPr>
          <p:cNvSpPr txBox="1"/>
          <p:nvPr/>
        </p:nvSpPr>
        <p:spPr>
          <a:xfrm>
            <a:off x="3474779" y="2297850"/>
            <a:ext cx="293307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>
                <a:latin typeface="Fira Sans" panose="020B0503050000020004" pitchFamily="34" charset="0"/>
                <a:ea typeface="Fira Sans" panose="020B0503050000020004" pitchFamily="34" charset="0"/>
              </a:rPr>
              <a:t>Space of images representable by autoencoder</a:t>
            </a:r>
            <a:endParaRPr lang="en-US" sz="2000" b="1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7D22B6-19AC-FF44-A52C-C48DBF557EFA}"/>
              </a:ext>
            </a:extLst>
          </p:cNvPr>
          <p:cNvSpPr txBox="1"/>
          <p:nvPr/>
        </p:nvSpPr>
        <p:spPr>
          <a:xfrm>
            <a:off x="9496069" y="4249040"/>
            <a:ext cx="25320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>
                <a:latin typeface="Fira Sans" panose="020B0503050000020004" pitchFamily="34" charset="0"/>
                <a:ea typeface="Fira Sans" panose="020B0503050000020004" pitchFamily="34" charset="0"/>
              </a:rPr>
              <a:t>Space of natural images</a:t>
            </a:r>
            <a:endParaRPr lang="en-US" sz="2000" b="1">
              <a:latin typeface="Courier" pitchFamily="2" charset="0"/>
              <a:ea typeface="Fira Sans" panose="020B0503050000020004" pitchFamily="34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041A568-EE78-2B4B-AF83-6C763B1946FA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4941316" y="3313513"/>
            <a:ext cx="1309582" cy="838762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C8F7C07-BE9D-2B4E-9C8A-B5DF15081174}"/>
              </a:ext>
            </a:extLst>
          </p:cNvPr>
          <p:cNvCxnSpPr>
            <a:cxnSpLocks/>
            <a:endCxn id="2" idx="58"/>
          </p:cNvCxnSpPr>
          <p:nvPr/>
        </p:nvCxnSpPr>
        <p:spPr>
          <a:xfrm flipH="1">
            <a:off x="8536786" y="4460361"/>
            <a:ext cx="1188281" cy="340241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739AC6B5-5884-9747-97F9-37F0660841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7634" y="711820"/>
            <a:ext cx="1112381" cy="68454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04A90B1-9843-DE44-B47E-C51ECAC040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8694" y="4206207"/>
            <a:ext cx="785318" cy="78531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492B06F-E738-D042-B1F9-E203BA75074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3078" t="8287" r="3563" b="50838"/>
          <a:stretch/>
        </p:blipFill>
        <p:spPr>
          <a:xfrm>
            <a:off x="8778621" y="3476180"/>
            <a:ext cx="566658" cy="54691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17CDD7C-3A0C-6345-888A-45DF27B9665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60" t="7141" r="53478" b="49332"/>
          <a:stretch/>
        </p:blipFill>
        <p:spPr>
          <a:xfrm>
            <a:off x="8792126" y="1826319"/>
            <a:ext cx="506549" cy="511154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C9AFE35-B85F-7242-8EEF-8B328B1CC92B}"/>
              </a:ext>
            </a:extLst>
          </p:cNvPr>
          <p:cNvCxnSpPr>
            <a:cxnSpLocks/>
          </p:cNvCxnSpPr>
          <p:nvPr/>
        </p:nvCxnSpPr>
        <p:spPr>
          <a:xfrm>
            <a:off x="9045400" y="2353026"/>
            <a:ext cx="16550" cy="1075974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DFE915A5-ECDE-3A4F-96A4-A4AA77CB9369}"/>
              </a:ext>
            </a:extLst>
          </p:cNvPr>
          <p:cNvSpPr txBox="1"/>
          <p:nvPr/>
        </p:nvSpPr>
        <p:spPr>
          <a:xfrm>
            <a:off x="7111204" y="2646454"/>
            <a:ext cx="19728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latin typeface="Fira Sans" panose="020B0503050000020004" pitchFamily="34" charset="0"/>
                <a:ea typeface="Fira Sans" panose="020B0503050000020004" pitchFamily="34" charset="0"/>
              </a:rPr>
              <a:t>projection f(</a:t>
            </a:r>
            <a:r>
              <a:rPr lang="en-US" sz="2000" b="1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  <a:r>
              <a:rPr lang="en-US" sz="2000">
                <a:latin typeface="Fira Sans" panose="020B0503050000020004" pitchFamily="34" charset="0"/>
                <a:ea typeface="Fira Sans" panose="020B0503050000020004" pitchFamily="34" charset="0"/>
              </a:rPr>
              <a:t>)</a:t>
            </a:r>
            <a:endParaRPr lang="en-US" sz="2000">
              <a:latin typeface="Courier" pitchFamily="2" charset="0"/>
              <a:ea typeface="Fira Sans" panose="020B0503050000020004" pitchFamily="34" charset="0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76446538-064F-264E-B349-CA90C0CA42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00121" y="5386477"/>
            <a:ext cx="556303" cy="55630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DA4B3F1-CA26-F94A-B6BB-617EE9092CCE}"/>
              </a:ext>
            </a:extLst>
          </p:cNvPr>
          <p:cNvSpPr/>
          <p:nvPr/>
        </p:nvSpPr>
        <p:spPr>
          <a:xfrm>
            <a:off x="6550702" y="3429000"/>
            <a:ext cx="2940569" cy="295680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DE53ACD-F344-064B-B431-AD4CF82743AE}"/>
              </a:ext>
            </a:extLst>
          </p:cNvPr>
          <p:cNvSpPr txBox="1"/>
          <p:nvPr/>
        </p:nvSpPr>
        <p:spPr>
          <a:xfrm>
            <a:off x="5701507" y="3418556"/>
            <a:ext cx="21456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Fira Sans" panose="020B0503050000020004" pitchFamily="34" charset="0"/>
                <a:ea typeface="Fira Sans" panose="020B0503050000020004" pitchFamily="34" charset="0"/>
              </a:rPr>
              <a:t>𝒮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FD28848-653E-F74E-AF7C-0642D84E6B94}"/>
              </a:ext>
            </a:extLst>
          </p:cNvPr>
          <p:cNvSpPr txBox="1"/>
          <p:nvPr/>
        </p:nvSpPr>
        <p:spPr>
          <a:xfrm>
            <a:off x="3309323" y="439046"/>
            <a:ext cx="21456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Fira Sans" panose="020B0503050000020004" pitchFamily="34" charset="0"/>
                <a:ea typeface="Fira Sans" panose="020B0503050000020004" pitchFamily="34" charset="0"/>
              </a:rPr>
              <a:t>𝓐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681BA5D-B5C5-0247-89B2-EC2FBE6EFB8E}"/>
              </a:ext>
            </a:extLst>
          </p:cNvPr>
          <p:cNvSpPr txBox="1"/>
          <p:nvPr/>
        </p:nvSpPr>
        <p:spPr>
          <a:xfrm>
            <a:off x="7264020" y="4743607"/>
            <a:ext cx="21456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Fira Sans" panose="020B0503050000020004" pitchFamily="34" charset="0"/>
                <a:ea typeface="Fira Sans" panose="020B0503050000020004" pitchFamily="34" charset="0"/>
              </a:rPr>
              <a:t>ℐ</a:t>
            </a:r>
          </a:p>
        </p:txBody>
      </p:sp>
    </p:spTree>
    <p:extLst>
      <p:ext uri="{BB962C8B-B14F-4D97-AF65-F5344CB8AC3E}">
        <p14:creationId xmlns:p14="http://schemas.microsoft.com/office/powerpoint/2010/main" val="22232657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9E0D5BC-8FEC-7840-BA32-C1E1F071C2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5726" y="3219777"/>
            <a:ext cx="5472653" cy="42024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708DAB5-6A69-474D-8B64-B50E8DA49F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845" y="-296382"/>
            <a:ext cx="9994900" cy="2603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1E161B9-F20B-CA41-B1F5-BA6A581CF9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1285" y="3219778"/>
            <a:ext cx="3230912" cy="412934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94FFB1F-5E6A-E147-949C-A5DB7525F4E3}"/>
              </a:ext>
            </a:extLst>
          </p:cNvPr>
          <p:cNvSpPr txBox="1"/>
          <p:nvPr/>
        </p:nvSpPr>
        <p:spPr>
          <a:xfrm>
            <a:off x="3282846" y="7551047"/>
            <a:ext cx="46627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Image </a:t>
            </a:r>
            <a:r>
              <a:rPr lang="en-US" sz="3600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inpainting</a:t>
            </a:r>
            <a:endParaRPr lang="en-US" sz="3600">
              <a:solidFill>
                <a:srgbClr val="E76D00"/>
              </a:solidFill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CD9B63-652D-AF47-9276-C7C781090B74}"/>
              </a:ext>
            </a:extLst>
          </p:cNvPr>
          <p:cNvSpPr txBox="1"/>
          <p:nvPr/>
        </p:nvSpPr>
        <p:spPr>
          <a:xfrm>
            <a:off x="3060492" y="2371524"/>
            <a:ext cx="46627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Image </a:t>
            </a:r>
            <a:r>
              <a:rPr lang="en-US" sz="3600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denoising</a:t>
            </a:r>
            <a:endParaRPr lang="en-US" sz="3600">
              <a:solidFill>
                <a:srgbClr val="E76D00"/>
              </a:solidFill>
              <a:latin typeface="Courier" pitchFamily="2" charset="0"/>
              <a:ea typeface="Fira Sans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24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696F28A-4B46-E546-A8A5-29268A7E5B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017" y="709119"/>
            <a:ext cx="3879120" cy="38791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C585366-0199-9840-B4DA-4CBA4C364DDF}"/>
              </a:ext>
            </a:extLst>
          </p:cNvPr>
          <p:cNvSpPr txBox="1"/>
          <p:nvPr/>
        </p:nvSpPr>
        <p:spPr>
          <a:xfrm>
            <a:off x="427279" y="4792217"/>
            <a:ext cx="39905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Fira Sans" panose="020B0503050000020004" pitchFamily="34" charset="0"/>
                <a:ea typeface="Fira Sans" panose="020B0503050000020004" pitchFamily="34" charset="0"/>
              </a:rPr>
              <a:t>Training data</a:t>
            </a:r>
            <a:endParaRPr lang="en-US" sz="2800">
              <a:latin typeface="Courier" pitchFamily="2" charset="0"/>
              <a:ea typeface="Fira Sans" panose="020B05030500000200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63148B-EA15-2341-8A7F-D6439BCD06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4970" b="76191"/>
          <a:stretch/>
        </p:blipFill>
        <p:spPr>
          <a:xfrm>
            <a:off x="5866162" y="2231320"/>
            <a:ext cx="970967" cy="9235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FA88D96-3BF1-A045-9937-09969F670E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731" t="-120" r="50239" b="76311"/>
          <a:stretch/>
        </p:blipFill>
        <p:spPr>
          <a:xfrm>
            <a:off x="7306998" y="3470014"/>
            <a:ext cx="970967" cy="9235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D68609D-ABBE-0E40-944F-C21D43F997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034" t="654" r="25936" b="75537"/>
          <a:stretch/>
        </p:blipFill>
        <p:spPr>
          <a:xfrm>
            <a:off x="8642207" y="872062"/>
            <a:ext cx="970967" cy="9235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31DF617-BFB1-BB46-85F8-8AF22172DE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4568" y="3422608"/>
            <a:ext cx="970966" cy="97096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5A9B3CA-3357-F642-9D39-6EE092902E2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309" r="14630"/>
          <a:stretch/>
        </p:blipFill>
        <p:spPr>
          <a:xfrm>
            <a:off x="5834567" y="874009"/>
            <a:ext cx="970967" cy="97629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6A0ABC-286E-FE44-97C7-9D8C73DAA83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3194" t="15990" r="4483" b="36493"/>
          <a:stretch/>
        </p:blipFill>
        <p:spPr>
          <a:xfrm>
            <a:off x="7369132" y="2241182"/>
            <a:ext cx="972022" cy="97629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150B44D-221B-B447-9528-9DBB69F19CA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7685"/>
          <a:stretch/>
        </p:blipFill>
        <p:spPr>
          <a:xfrm>
            <a:off x="7369132" y="890387"/>
            <a:ext cx="972022" cy="95991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F7AA369-C3B7-194A-9B66-B764481B152E}"/>
              </a:ext>
            </a:extLst>
          </p:cNvPr>
          <p:cNvSpPr txBox="1"/>
          <p:nvPr/>
        </p:nvSpPr>
        <p:spPr>
          <a:xfrm>
            <a:off x="5304558" y="4807207"/>
            <a:ext cx="49391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Fira Sans" panose="020B0503050000020004" pitchFamily="34" charset="0"/>
                <a:ea typeface="Fira Sans" panose="020B0503050000020004" pitchFamily="34" charset="0"/>
              </a:rPr>
              <a:t>Which images are likely in 𝒮? </a:t>
            </a:r>
            <a:endParaRPr lang="en-US" sz="2800">
              <a:latin typeface="Courier" pitchFamily="2" charset="0"/>
              <a:ea typeface="Fira Sans" panose="020B0503050000020004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EB32336-2505-2242-A72A-C8C11F6B442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42207" y="2231320"/>
            <a:ext cx="970967" cy="97096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3F82D29-204E-E84E-8606-6AEE06E4C68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7783" t="-4444" r="25660" b="4444"/>
          <a:stretch/>
        </p:blipFill>
        <p:spPr>
          <a:xfrm>
            <a:off x="8680420" y="3517929"/>
            <a:ext cx="932753" cy="923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5233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C63148B-EA15-2341-8A7F-D6439BCD06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4970" b="76191"/>
          <a:stretch/>
        </p:blipFill>
        <p:spPr>
          <a:xfrm>
            <a:off x="5866162" y="2231320"/>
            <a:ext cx="970967" cy="9235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FA88D96-3BF1-A045-9937-09969F670E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731" t="-120" r="50239" b="76311"/>
          <a:stretch/>
        </p:blipFill>
        <p:spPr>
          <a:xfrm>
            <a:off x="7306998" y="3470014"/>
            <a:ext cx="970967" cy="9235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D68609D-ABBE-0E40-944F-C21D43F997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034" t="654" r="25936" b="75537"/>
          <a:stretch/>
        </p:blipFill>
        <p:spPr>
          <a:xfrm>
            <a:off x="8642207" y="872062"/>
            <a:ext cx="970967" cy="9235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31DF617-BFB1-BB46-85F8-8AF22172DE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922" y="556607"/>
            <a:ext cx="970966" cy="97096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5A9B3CA-3357-F642-9D39-6EE092902E2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309" r="14630"/>
          <a:stretch/>
        </p:blipFill>
        <p:spPr>
          <a:xfrm>
            <a:off x="5834567" y="874009"/>
            <a:ext cx="970967" cy="97629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6A0ABC-286E-FE44-97C7-9D8C73DAA83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3194" t="15990" r="4483" b="36493"/>
          <a:stretch/>
        </p:blipFill>
        <p:spPr>
          <a:xfrm>
            <a:off x="7369132" y="2241182"/>
            <a:ext cx="972022" cy="97629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150B44D-221B-B447-9528-9DBB69F19CA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7685"/>
          <a:stretch/>
        </p:blipFill>
        <p:spPr>
          <a:xfrm>
            <a:off x="1874397" y="567655"/>
            <a:ext cx="972022" cy="95991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F7AA369-C3B7-194A-9B66-B764481B152E}"/>
              </a:ext>
            </a:extLst>
          </p:cNvPr>
          <p:cNvSpPr txBox="1"/>
          <p:nvPr/>
        </p:nvSpPr>
        <p:spPr>
          <a:xfrm>
            <a:off x="5304558" y="4807207"/>
            <a:ext cx="49391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Fira Sans" panose="020B0503050000020004" pitchFamily="34" charset="0"/>
                <a:ea typeface="Fira Sans" panose="020B0503050000020004" pitchFamily="34" charset="0"/>
              </a:rPr>
              <a:t>Which images are likely in 𝒮? </a:t>
            </a:r>
            <a:endParaRPr lang="en-US" sz="2800">
              <a:latin typeface="Courier" pitchFamily="2" charset="0"/>
              <a:ea typeface="Fira Sans" panose="020B0503050000020004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EB32336-2505-2242-A72A-C8C11F6B442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42207" y="2231320"/>
            <a:ext cx="970967" cy="97096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3F82D29-204E-E84E-8606-6AEE06E4C68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7783" t="-4444" r="25660" b="4444"/>
          <a:stretch/>
        </p:blipFill>
        <p:spPr>
          <a:xfrm>
            <a:off x="8680420" y="3517929"/>
            <a:ext cx="932753" cy="92356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5A2F729-D0A0-ED4D-B68F-A7E9F9B9FDAD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12934"/>
          <a:stretch/>
        </p:blipFill>
        <p:spPr>
          <a:xfrm>
            <a:off x="3043316" y="551276"/>
            <a:ext cx="1012955" cy="94726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534E2CF-84A9-5243-8633-3E7D682067F4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r="49641" b="80815"/>
          <a:stretch/>
        </p:blipFill>
        <p:spPr>
          <a:xfrm>
            <a:off x="722922" y="2241182"/>
            <a:ext cx="3333349" cy="680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0811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173953F-BC5F-A64C-939B-F634C84948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35" r="6230"/>
          <a:stretch/>
        </p:blipFill>
        <p:spPr>
          <a:xfrm>
            <a:off x="307561" y="1978702"/>
            <a:ext cx="6492240" cy="59266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421A62F-49D9-724F-BAE8-96231BFFE6D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0904" t="11590" r="11358" b="3189"/>
          <a:stretch/>
        </p:blipFill>
        <p:spPr>
          <a:xfrm>
            <a:off x="6902972" y="1978702"/>
            <a:ext cx="3875025" cy="188215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6F168A3-D9C8-2249-A6AC-043E3CED078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403" t="1907" r="2487" b="15214"/>
          <a:stretch/>
        </p:blipFill>
        <p:spPr>
          <a:xfrm>
            <a:off x="6902972" y="3860857"/>
            <a:ext cx="3979887" cy="2388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26C0094-3C1E-174F-84B9-9BF31A0FAAD9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47601" y="4430642"/>
            <a:ext cx="6655371" cy="19316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B7D47C-F059-B342-AD04-1961FE5C975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50450" r="12471"/>
          <a:stretch/>
        </p:blipFill>
        <p:spPr>
          <a:xfrm>
            <a:off x="277581" y="2676493"/>
            <a:ext cx="6655371" cy="1931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4909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tangle 77">
            <a:extLst>
              <a:ext uri="{FF2B5EF4-FFF2-40B4-BE49-F238E27FC236}">
                <a16:creationId xmlns:a16="http://schemas.microsoft.com/office/drawing/2014/main" id="{A37F65B8-1D59-0A48-9D8D-D575E6E84426}"/>
              </a:ext>
            </a:extLst>
          </p:cNvPr>
          <p:cNvSpPr/>
          <p:nvPr/>
        </p:nvSpPr>
        <p:spPr>
          <a:xfrm>
            <a:off x="5190612" y="505359"/>
            <a:ext cx="3383280" cy="914400"/>
          </a:xfrm>
          <a:prstGeom prst="rect">
            <a:avLst/>
          </a:prstGeom>
          <a:solidFill>
            <a:srgbClr val="8CC2B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54D3482C-E232-6C42-AA11-C1CFC586C6E5}"/>
              </a:ext>
            </a:extLst>
          </p:cNvPr>
          <p:cNvSpPr txBox="1"/>
          <p:nvPr/>
        </p:nvSpPr>
        <p:spPr>
          <a:xfrm>
            <a:off x="6608194" y="592418"/>
            <a:ext cx="8111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>
                <a:latin typeface="Fira Sans" panose="020B0503050000020004" pitchFamily="34" charset="0"/>
                <a:ea typeface="Fira Sans" panose="020B0503050000020004" pitchFamily="34" charset="0"/>
              </a:rPr>
              <a:t>W</a:t>
            </a:r>
            <a:r>
              <a:rPr lang="en-US" sz="4000" b="1" baseline="-25000">
                <a:latin typeface="Fira Sans" panose="020B0503050000020004" pitchFamily="34" charset="0"/>
                <a:ea typeface="Fira Sans" panose="020B0503050000020004" pitchFamily="34" charset="0"/>
              </a:rPr>
              <a:t>2</a:t>
            </a:r>
            <a:endParaRPr lang="en-US" sz="4000">
              <a:latin typeface="Fira Sans Light" panose="020B0403050000020004" pitchFamily="34" charset="-120"/>
              <a:ea typeface="Fira Sans Light" panose="020B0403050000020004" pitchFamily="34" charset="-12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3CF1B17-84F4-8A4A-8148-7F23FDE96526}"/>
              </a:ext>
            </a:extLst>
          </p:cNvPr>
          <p:cNvSpPr/>
          <p:nvPr/>
        </p:nvSpPr>
        <p:spPr>
          <a:xfrm rot="5400000">
            <a:off x="2879057" y="1739799"/>
            <a:ext cx="3383280" cy="914400"/>
          </a:xfrm>
          <a:prstGeom prst="rect">
            <a:avLst/>
          </a:prstGeom>
          <a:solidFill>
            <a:srgbClr val="8CC2B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04FE28D-70FD-B446-B009-FC77BBB1D1FA}"/>
              </a:ext>
            </a:extLst>
          </p:cNvPr>
          <p:cNvSpPr txBox="1"/>
          <p:nvPr/>
        </p:nvSpPr>
        <p:spPr>
          <a:xfrm>
            <a:off x="4214565" y="1700964"/>
            <a:ext cx="8111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>
                <a:latin typeface="Fira Sans" panose="020B0503050000020004" pitchFamily="34" charset="0"/>
                <a:ea typeface="Fira Sans" panose="020B0503050000020004" pitchFamily="34" charset="0"/>
              </a:rPr>
              <a:t>W</a:t>
            </a:r>
            <a:r>
              <a:rPr lang="en-US" sz="4000" baseline="-25000"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  <a:endParaRPr lang="en-US" sz="4000">
              <a:latin typeface="Fira Sans Light" panose="020B0403050000020004" pitchFamily="34" charset="-120"/>
              <a:ea typeface="Fira Sans Light" panose="020B0403050000020004" pitchFamily="34" charset="-120"/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D20D24C7-89C7-0A4E-9FF9-9609481A6055}"/>
              </a:ext>
            </a:extLst>
          </p:cNvPr>
          <p:cNvSpPr/>
          <p:nvPr/>
        </p:nvSpPr>
        <p:spPr>
          <a:xfrm>
            <a:off x="438086" y="494525"/>
            <a:ext cx="3383280" cy="548640"/>
          </a:xfrm>
          <a:prstGeom prst="rect">
            <a:avLst/>
          </a:prstGeom>
          <a:solidFill>
            <a:srgbClr val="DFD69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F7E21E9-6809-C24C-A8EE-92804A992E81}"/>
              </a:ext>
            </a:extLst>
          </p:cNvPr>
          <p:cNvSpPr txBox="1"/>
          <p:nvPr/>
        </p:nvSpPr>
        <p:spPr>
          <a:xfrm>
            <a:off x="1912799" y="450316"/>
            <a:ext cx="7241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  <a:r>
              <a:rPr lang="en-US" sz="4000" baseline="30000">
                <a:latin typeface="Fira Sans Light" panose="020B0403050000020004" pitchFamily="34" charset="-120"/>
                <a:ea typeface="Fira Sans Light" panose="020B0403050000020004" pitchFamily="34" charset="-120"/>
              </a:rPr>
              <a:t>T</a:t>
            </a:r>
            <a:endParaRPr lang="en-US" sz="4000">
              <a:latin typeface="Fira Sans Light" panose="020B0403050000020004" pitchFamily="34" charset="-120"/>
              <a:ea typeface="Fira Sans Light" panose="020B0403050000020004" pitchFamily="34" charset="-12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DD422EE8-F08C-8A47-81EB-D8C804CE2153}"/>
              </a:ext>
            </a:extLst>
          </p:cNvPr>
          <p:cNvSpPr txBox="1"/>
          <p:nvPr/>
        </p:nvSpPr>
        <p:spPr>
          <a:xfrm>
            <a:off x="8743424" y="342594"/>
            <a:ext cx="7241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>
                <a:latin typeface="Fira Sans" panose="020B0503050000020004" pitchFamily="34" charset="0"/>
                <a:ea typeface="Fira Sans" panose="020B0503050000020004" pitchFamily="34" charset="0"/>
              </a:rPr>
              <a:t>=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B6CC4432-8756-BD4D-8F00-455682E13114}"/>
              </a:ext>
            </a:extLst>
          </p:cNvPr>
          <p:cNvSpPr/>
          <p:nvPr/>
        </p:nvSpPr>
        <p:spPr>
          <a:xfrm>
            <a:off x="9385423" y="494525"/>
            <a:ext cx="3383280" cy="548640"/>
          </a:xfrm>
          <a:prstGeom prst="rect">
            <a:avLst/>
          </a:prstGeom>
          <a:solidFill>
            <a:srgbClr val="E76D00">
              <a:alpha val="39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4DB5A82F-E0D9-EF4E-8497-42A1E54803E1}"/>
              </a:ext>
            </a:extLst>
          </p:cNvPr>
          <p:cNvSpPr txBox="1"/>
          <p:nvPr/>
        </p:nvSpPr>
        <p:spPr>
          <a:xfrm>
            <a:off x="10478125" y="450316"/>
            <a:ext cx="11061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latin typeface="Fira Sans" panose="020B0503050000020004" pitchFamily="34" charset="0"/>
                <a:ea typeface="Fira Sans" panose="020B0503050000020004" pitchFamily="34" charset="0"/>
              </a:rPr>
              <a:t>f(x)</a:t>
            </a:r>
            <a:r>
              <a:rPr lang="en-US" sz="4000" baseline="30000">
                <a:latin typeface="Fira Sans Light" panose="020B0403050000020004" pitchFamily="34" charset="-120"/>
                <a:ea typeface="Fira Sans Light" panose="020B0403050000020004" pitchFamily="34" charset="-120"/>
              </a:rPr>
              <a:t>T</a:t>
            </a:r>
            <a:endParaRPr lang="en-US" sz="4000">
              <a:latin typeface="Fira Sans Light" panose="020B0403050000020004" pitchFamily="34" charset="-120"/>
              <a:ea typeface="Fira Sans Light" panose="020B0403050000020004" pitchFamily="34" charset="-120"/>
            </a:endParaRPr>
          </a:p>
        </p:txBody>
      </p:sp>
      <p:sp>
        <p:nvSpPr>
          <p:cNvPr id="28" name="Left Brace 27">
            <a:extLst>
              <a:ext uri="{FF2B5EF4-FFF2-40B4-BE49-F238E27FC236}">
                <a16:creationId xmlns:a16="http://schemas.microsoft.com/office/drawing/2014/main" id="{AFF98F0D-D9E5-4949-92CF-69B7A3C5983A}"/>
              </a:ext>
            </a:extLst>
          </p:cNvPr>
          <p:cNvSpPr/>
          <p:nvPr/>
        </p:nvSpPr>
        <p:spPr>
          <a:xfrm rot="5400000">
            <a:off x="4415313" y="-160092"/>
            <a:ext cx="306731" cy="914090"/>
          </a:xfrm>
          <a:prstGeom prst="leftBrace">
            <a:avLst/>
          </a:prstGeom>
          <a:ln w="25400">
            <a:solidFill>
              <a:srgbClr val="2737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Left Brace 28">
            <a:extLst>
              <a:ext uri="{FF2B5EF4-FFF2-40B4-BE49-F238E27FC236}">
                <a16:creationId xmlns:a16="http://schemas.microsoft.com/office/drawing/2014/main" id="{993D1094-466D-E24B-BB76-BCB065BD4F6F}"/>
              </a:ext>
            </a:extLst>
          </p:cNvPr>
          <p:cNvSpPr/>
          <p:nvPr/>
        </p:nvSpPr>
        <p:spPr>
          <a:xfrm rot="5400000">
            <a:off x="6713109" y="-1328366"/>
            <a:ext cx="373737" cy="3256933"/>
          </a:xfrm>
          <a:prstGeom prst="leftBrace">
            <a:avLst/>
          </a:prstGeom>
          <a:ln w="25400">
            <a:solidFill>
              <a:srgbClr val="2737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2C28E52-B8C9-5247-9F3C-CAFA50BA867A}"/>
              </a:ext>
            </a:extLst>
          </p:cNvPr>
          <p:cNvSpPr txBox="1"/>
          <p:nvPr/>
        </p:nvSpPr>
        <p:spPr>
          <a:xfrm>
            <a:off x="4403682" y="-280096"/>
            <a:ext cx="7241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k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91F104C-F442-ED4F-9406-755FABA7F556}"/>
              </a:ext>
            </a:extLst>
          </p:cNvPr>
          <p:cNvSpPr txBox="1"/>
          <p:nvPr/>
        </p:nvSpPr>
        <p:spPr>
          <a:xfrm>
            <a:off x="6725211" y="-261830"/>
            <a:ext cx="7241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d</a:t>
            </a:r>
          </a:p>
        </p:txBody>
      </p:sp>
      <p:sp>
        <p:nvSpPr>
          <p:cNvPr id="36" name="Left Brace 35">
            <a:extLst>
              <a:ext uri="{FF2B5EF4-FFF2-40B4-BE49-F238E27FC236}">
                <a16:creationId xmlns:a16="http://schemas.microsoft.com/office/drawing/2014/main" id="{5680ADF7-2B98-B74C-9594-4731D107AFDC}"/>
              </a:ext>
            </a:extLst>
          </p:cNvPr>
          <p:cNvSpPr/>
          <p:nvPr/>
        </p:nvSpPr>
        <p:spPr>
          <a:xfrm rot="5400000">
            <a:off x="10827728" y="-1370930"/>
            <a:ext cx="373737" cy="3256933"/>
          </a:xfrm>
          <a:prstGeom prst="leftBrace">
            <a:avLst/>
          </a:prstGeom>
          <a:ln w="25400">
            <a:solidFill>
              <a:srgbClr val="2737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403897C-B326-1F4E-ABEA-036FC7275EF2}"/>
              </a:ext>
            </a:extLst>
          </p:cNvPr>
          <p:cNvSpPr txBox="1"/>
          <p:nvPr/>
        </p:nvSpPr>
        <p:spPr>
          <a:xfrm>
            <a:off x="10815166" y="-320337"/>
            <a:ext cx="7241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d</a:t>
            </a:r>
          </a:p>
        </p:txBody>
      </p:sp>
      <p:sp>
        <p:nvSpPr>
          <p:cNvPr id="38" name="Left Brace 37">
            <a:extLst>
              <a:ext uri="{FF2B5EF4-FFF2-40B4-BE49-F238E27FC236}">
                <a16:creationId xmlns:a16="http://schemas.microsoft.com/office/drawing/2014/main" id="{0FE8C9D8-1330-B347-AA7D-8B5B0990C258}"/>
              </a:ext>
            </a:extLst>
          </p:cNvPr>
          <p:cNvSpPr/>
          <p:nvPr/>
        </p:nvSpPr>
        <p:spPr>
          <a:xfrm rot="5400000">
            <a:off x="1909125" y="-1387786"/>
            <a:ext cx="373737" cy="3256933"/>
          </a:xfrm>
          <a:prstGeom prst="leftBrace">
            <a:avLst/>
          </a:prstGeom>
          <a:ln w="25400">
            <a:solidFill>
              <a:srgbClr val="2737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926BAB2-5FE2-4C45-AE6B-0013D776527D}"/>
              </a:ext>
            </a:extLst>
          </p:cNvPr>
          <p:cNvSpPr txBox="1"/>
          <p:nvPr/>
        </p:nvSpPr>
        <p:spPr>
          <a:xfrm>
            <a:off x="1921227" y="-321250"/>
            <a:ext cx="7241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41523548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tangle 77">
            <a:extLst>
              <a:ext uri="{FF2B5EF4-FFF2-40B4-BE49-F238E27FC236}">
                <a16:creationId xmlns:a16="http://schemas.microsoft.com/office/drawing/2014/main" id="{A37F65B8-1D59-0A48-9D8D-D575E6E84426}"/>
              </a:ext>
            </a:extLst>
          </p:cNvPr>
          <p:cNvSpPr/>
          <p:nvPr/>
        </p:nvSpPr>
        <p:spPr>
          <a:xfrm>
            <a:off x="2712720" y="3938107"/>
            <a:ext cx="3383280" cy="914400"/>
          </a:xfrm>
          <a:prstGeom prst="rect">
            <a:avLst/>
          </a:prstGeom>
          <a:solidFill>
            <a:srgbClr val="8CC2B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54D3482C-E232-6C42-AA11-C1CFC586C6E5}"/>
              </a:ext>
            </a:extLst>
          </p:cNvPr>
          <p:cNvSpPr txBox="1"/>
          <p:nvPr/>
        </p:nvSpPr>
        <p:spPr>
          <a:xfrm>
            <a:off x="4130302" y="4025166"/>
            <a:ext cx="8111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>
                <a:latin typeface="Fira Sans" panose="020B0503050000020004" pitchFamily="34" charset="0"/>
                <a:ea typeface="Fira Sans" panose="020B0503050000020004" pitchFamily="34" charset="0"/>
              </a:rPr>
              <a:t>W</a:t>
            </a:r>
            <a:r>
              <a:rPr lang="en-US" sz="4000" b="1" baseline="-25000">
                <a:latin typeface="Fira Sans" panose="020B0503050000020004" pitchFamily="34" charset="0"/>
                <a:ea typeface="Fira Sans" panose="020B0503050000020004" pitchFamily="34" charset="0"/>
              </a:rPr>
              <a:t>2</a:t>
            </a:r>
            <a:endParaRPr lang="en-US" sz="4000">
              <a:latin typeface="Fira Sans Light" panose="020B0403050000020004" pitchFamily="34" charset="-120"/>
              <a:ea typeface="Fira Sans Light" panose="020B0403050000020004" pitchFamily="34" charset="-12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3CF1B17-84F4-8A4A-8148-7F23FDE96526}"/>
              </a:ext>
            </a:extLst>
          </p:cNvPr>
          <p:cNvSpPr/>
          <p:nvPr/>
        </p:nvSpPr>
        <p:spPr>
          <a:xfrm rot="5400000">
            <a:off x="1818484" y="3755228"/>
            <a:ext cx="548641" cy="914400"/>
          </a:xfrm>
          <a:prstGeom prst="rect">
            <a:avLst/>
          </a:prstGeom>
          <a:solidFill>
            <a:srgbClr val="87A7D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DD422EE8-F08C-8A47-81EB-D8C804CE2153}"/>
              </a:ext>
            </a:extLst>
          </p:cNvPr>
          <p:cNvSpPr txBox="1"/>
          <p:nvPr/>
        </p:nvSpPr>
        <p:spPr>
          <a:xfrm>
            <a:off x="6265532" y="3775342"/>
            <a:ext cx="7241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>
                <a:latin typeface="Fira Sans" panose="020B0503050000020004" pitchFamily="34" charset="0"/>
                <a:ea typeface="Fira Sans" panose="020B0503050000020004" pitchFamily="34" charset="0"/>
              </a:rPr>
              <a:t>=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B6CC4432-8756-BD4D-8F00-455682E13114}"/>
              </a:ext>
            </a:extLst>
          </p:cNvPr>
          <p:cNvSpPr/>
          <p:nvPr/>
        </p:nvSpPr>
        <p:spPr>
          <a:xfrm>
            <a:off x="6907531" y="3927273"/>
            <a:ext cx="3383280" cy="548640"/>
          </a:xfrm>
          <a:prstGeom prst="rect">
            <a:avLst/>
          </a:prstGeom>
          <a:solidFill>
            <a:srgbClr val="E76D00">
              <a:alpha val="39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4DB5A82F-E0D9-EF4E-8497-42A1E54803E1}"/>
              </a:ext>
            </a:extLst>
          </p:cNvPr>
          <p:cNvSpPr txBox="1"/>
          <p:nvPr/>
        </p:nvSpPr>
        <p:spPr>
          <a:xfrm>
            <a:off x="8000233" y="3883064"/>
            <a:ext cx="11061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latin typeface="Fira Sans" panose="020B0503050000020004" pitchFamily="34" charset="0"/>
                <a:ea typeface="Fira Sans" panose="020B0503050000020004" pitchFamily="34" charset="0"/>
              </a:rPr>
              <a:t>f(x)</a:t>
            </a:r>
            <a:r>
              <a:rPr lang="en-US" sz="4000" baseline="30000">
                <a:latin typeface="Fira Sans Light" panose="020B0403050000020004" pitchFamily="34" charset="-120"/>
                <a:ea typeface="Fira Sans Light" panose="020B0403050000020004" pitchFamily="34" charset="-120"/>
              </a:rPr>
              <a:t>T</a:t>
            </a:r>
            <a:endParaRPr lang="en-US" sz="4000">
              <a:latin typeface="Fira Sans Light" panose="020B0403050000020004" pitchFamily="34" charset="-120"/>
              <a:ea typeface="Fira Sans Light" panose="020B0403050000020004" pitchFamily="34" charset="-120"/>
            </a:endParaRPr>
          </a:p>
        </p:txBody>
      </p:sp>
      <p:sp>
        <p:nvSpPr>
          <p:cNvPr id="28" name="Left Brace 27">
            <a:extLst>
              <a:ext uri="{FF2B5EF4-FFF2-40B4-BE49-F238E27FC236}">
                <a16:creationId xmlns:a16="http://schemas.microsoft.com/office/drawing/2014/main" id="{AFF98F0D-D9E5-4949-92CF-69B7A3C5983A}"/>
              </a:ext>
            </a:extLst>
          </p:cNvPr>
          <p:cNvSpPr/>
          <p:nvPr/>
        </p:nvSpPr>
        <p:spPr>
          <a:xfrm rot="16200000">
            <a:off x="1937421" y="4217032"/>
            <a:ext cx="306731" cy="914090"/>
          </a:xfrm>
          <a:prstGeom prst="leftBrace">
            <a:avLst/>
          </a:prstGeom>
          <a:ln w="25400">
            <a:solidFill>
              <a:srgbClr val="2737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2C28E52-B8C9-5247-9F3C-CAFA50BA867A}"/>
              </a:ext>
            </a:extLst>
          </p:cNvPr>
          <p:cNvSpPr txBox="1"/>
          <p:nvPr/>
        </p:nvSpPr>
        <p:spPr>
          <a:xfrm>
            <a:off x="1903638" y="4739863"/>
            <a:ext cx="7241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k</a:t>
            </a:r>
          </a:p>
        </p:txBody>
      </p:sp>
      <p:sp>
        <p:nvSpPr>
          <p:cNvPr id="36" name="Left Brace 35">
            <a:extLst>
              <a:ext uri="{FF2B5EF4-FFF2-40B4-BE49-F238E27FC236}">
                <a16:creationId xmlns:a16="http://schemas.microsoft.com/office/drawing/2014/main" id="{5680ADF7-2B98-B74C-9594-4731D107AFDC}"/>
              </a:ext>
            </a:extLst>
          </p:cNvPr>
          <p:cNvSpPr/>
          <p:nvPr/>
        </p:nvSpPr>
        <p:spPr>
          <a:xfrm rot="5400000">
            <a:off x="8349836" y="2061818"/>
            <a:ext cx="373737" cy="3256933"/>
          </a:xfrm>
          <a:prstGeom prst="leftBrace">
            <a:avLst/>
          </a:prstGeom>
          <a:ln w="25400">
            <a:solidFill>
              <a:srgbClr val="2737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403897C-B326-1F4E-ABEA-036FC7275EF2}"/>
              </a:ext>
            </a:extLst>
          </p:cNvPr>
          <p:cNvSpPr txBox="1"/>
          <p:nvPr/>
        </p:nvSpPr>
        <p:spPr>
          <a:xfrm>
            <a:off x="8337274" y="3112411"/>
            <a:ext cx="7241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F6D5D19-A235-8446-B616-F4540FB6C78B}"/>
              </a:ext>
            </a:extLst>
          </p:cNvPr>
          <p:cNvSpPr txBox="1"/>
          <p:nvPr/>
        </p:nvSpPr>
        <p:spPr>
          <a:xfrm>
            <a:off x="1893632" y="3847650"/>
            <a:ext cx="7241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latin typeface="Fira Sans" panose="020B0503050000020004" pitchFamily="34" charset="0"/>
                <a:ea typeface="Fira Sans" panose="020B0503050000020004" pitchFamily="34" charset="0"/>
              </a:rPr>
              <a:t>z</a:t>
            </a:r>
            <a:endParaRPr lang="en-US" sz="4000">
              <a:latin typeface="Fira Sans Light" panose="020B0403050000020004" pitchFamily="34" charset="-120"/>
              <a:ea typeface="Fira Sans Light" panose="020B0403050000020004" pitchFamily="34" charset="-12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4784F7-BD22-CF41-AC4D-E1E20BC62C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604" y="1630971"/>
            <a:ext cx="2116944" cy="1921357"/>
          </a:xfrm>
          <a:prstGeom prst="rect">
            <a:avLst/>
          </a:prstGeom>
        </p:spPr>
      </p:pic>
      <p:sp>
        <p:nvSpPr>
          <p:cNvPr id="64" name="Right Arrow 63">
            <a:extLst>
              <a:ext uri="{FF2B5EF4-FFF2-40B4-BE49-F238E27FC236}">
                <a16:creationId xmlns:a16="http://schemas.microsoft.com/office/drawing/2014/main" id="{8363ACE5-27CC-C546-9CEA-E63A6B5E6197}"/>
              </a:ext>
            </a:extLst>
          </p:cNvPr>
          <p:cNvSpPr/>
          <p:nvPr/>
        </p:nvSpPr>
        <p:spPr>
          <a:xfrm rot="5400000">
            <a:off x="1460698" y="2919566"/>
            <a:ext cx="1299140" cy="433050"/>
          </a:xfrm>
          <a:prstGeom prst="rightArrow">
            <a:avLst/>
          </a:prstGeom>
          <a:solidFill>
            <a:srgbClr val="192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F3B0738-BBC7-3B4D-9605-288B0B71871F}"/>
              </a:ext>
            </a:extLst>
          </p:cNvPr>
          <p:cNvSpPr txBox="1"/>
          <p:nvPr/>
        </p:nvSpPr>
        <p:spPr>
          <a:xfrm>
            <a:off x="225920" y="2854187"/>
            <a:ext cx="21456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latin typeface="Fira Sans" panose="020B0503050000020004" pitchFamily="34" charset="0"/>
                <a:ea typeface="Fira Sans" panose="020B0503050000020004" pitchFamily="34" charset="0"/>
              </a:rPr>
              <a:t>encoder</a:t>
            </a:r>
            <a:endParaRPr lang="en-US" sz="20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7142E9AF-70D6-144A-B5CA-A3264827E9F7}"/>
              </a:ext>
            </a:extLst>
          </p:cNvPr>
          <p:cNvSpPr txBox="1"/>
          <p:nvPr/>
        </p:nvSpPr>
        <p:spPr>
          <a:xfrm>
            <a:off x="3463052" y="4939566"/>
            <a:ext cx="21456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latin typeface="Fira Sans" panose="020B0503050000020004" pitchFamily="34" charset="0"/>
                <a:ea typeface="Fira Sans" panose="020B0503050000020004" pitchFamily="34" charset="0"/>
              </a:rPr>
              <a:t>decoder</a:t>
            </a:r>
            <a:endParaRPr lang="en-US" sz="2000">
              <a:latin typeface="Courier" pitchFamily="2" charset="0"/>
              <a:ea typeface="Fira Sans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846362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>
            <a:extLst>
              <a:ext uri="{FF2B5EF4-FFF2-40B4-BE49-F238E27FC236}">
                <a16:creationId xmlns:a16="http://schemas.microsoft.com/office/drawing/2014/main" id="{FDE0FF9D-4A83-B745-A7D3-CA6D11C4F91D}"/>
              </a:ext>
            </a:extLst>
          </p:cNvPr>
          <p:cNvSpPr/>
          <p:nvPr/>
        </p:nvSpPr>
        <p:spPr>
          <a:xfrm>
            <a:off x="427710" y="1076632"/>
            <a:ext cx="3498912" cy="4497020"/>
          </a:xfrm>
          <a:prstGeom prst="rect">
            <a:avLst/>
          </a:prstGeom>
          <a:solidFill>
            <a:srgbClr val="DFD69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FB0BB06-EDB3-D74B-8C63-8B991631CC47}"/>
              </a:ext>
            </a:extLst>
          </p:cNvPr>
          <p:cNvSpPr txBox="1"/>
          <p:nvPr/>
        </p:nvSpPr>
        <p:spPr>
          <a:xfrm>
            <a:off x="1930591" y="1002890"/>
            <a:ext cx="7241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  <a:r>
              <a:rPr lang="en-US" sz="4000" baseline="-25000"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  <a:endParaRPr lang="en-US" sz="4000"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CD43B54-05F1-344C-B776-E88FC0D345FC}"/>
              </a:ext>
            </a:extLst>
          </p:cNvPr>
          <p:cNvSpPr txBox="1"/>
          <p:nvPr/>
        </p:nvSpPr>
        <p:spPr>
          <a:xfrm>
            <a:off x="1946386" y="1666494"/>
            <a:ext cx="7241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  <a:r>
              <a:rPr lang="en-US" sz="4000" baseline="-25000">
                <a:latin typeface="Fira Sans" panose="020B0503050000020004" pitchFamily="34" charset="0"/>
                <a:ea typeface="Fira Sans" panose="020B0503050000020004" pitchFamily="34" charset="0"/>
              </a:rPr>
              <a:t>2</a:t>
            </a:r>
            <a:endParaRPr lang="en-US" sz="4000"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C9202EE-DCB7-D649-8F82-FC9C42A19989}"/>
              </a:ext>
            </a:extLst>
          </p:cNvPr>
          <p:cNvSpPr txBox="1"/>
          <p:nvPr/>
        </p:nvSpPr>
        <p:spPr>
          <a:xfrm>
            <a:off x="1947432" y="4795740"/>
            <a:ext cx="7241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  <a:r>
              <a:rPr lang="en-US" sz="4000" baseline="-25000">
                <a:latin typeface="Fira Sans" panose="020B0503050000020004" pitchFamily="34" charset="0"/>
                <a:ea typeface="Fira Sans" panose="020B0503050000020004" pitchFamily="34" charset="0"/>
              </a:rPr>
              <a:t>n</a:t>
            </a:r>
            <a:endParaRPr lang="en-US" sz="4000"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8538C9DD-F2B5-E140-864D-B683707E2F33}"/>
              </a:ext>
            </a:extLst>
          </p:cNvPr>
          <p:cNvSpPr/>
          <p:nvPr/>
        </p:nvSpPr>
        <p:spPr>
          <a:xfrm>
            <a:off x="427710" y="1074137"/>
            <a:ext cx="3498912" cy="6538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37FEC42A-FE36-4E48-A1D1-BF27C7C2376F}"/>
              </a:ext>
            </a:extLst>
          </p:cNvPr>
          <p:cNvSpPr/>
          <p:nvPr/>
        </p:nvSpPr>
        <p:spPr>
          <a:xfrm>
            <a:off x="427710" y="1725501"/>
            <a:ext cx="3498912" cy="6538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818D8D10-268E-5348-93CC-67FAB40E2D6F}"/>
              </a:ext>
            </a:extLst>
          </p:cNvPr>
          <p:cNvSpPr/>
          <p:nvPr/>
        </p:nvSpPr>
        <p:spPr>
          <a:xfrm>
            <a:off x="427710" y="4919787"/>
            <a:ext cx="3498912" cy="6538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EE19297A-CE87-554F-86C9-E5CCA6BDBBE1}"/>
              </a:ext>
            </a:extLst>
          </p:cNvPr>
          <p:cNvSpPr txBox="1"/>
          <p:nvPr/>
        </p:nvSpPr>
        <p:spPr>
          <a:xfrm>
            <a:off x="1918224" y="3023249"/>
            <a:ext cx="5178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D7C89E3-E6BB-3F45-9FA5-B4938F502FFA}"/>
              </a:ext>
            </a:extLst>
          </p:cNvPr>
          <p:cNvSpPr/>
          <p:nvPr/>
        </p:nvSpPr>
        <p:spPr>
          <a:xfrm>
            <a:off x="5234709" y="1074137"/>
            <a:ext cx="3383280" cy="914400"/>
          </a:xfrm>
          <a:prstGeom prst="rect">
            <a:avLst/>
          </a:prstGeom>
          <a:solidFill>
            <a:srgbClr val="8CC2B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6AD99BE-FCE5-F545-9426-4A78DD834FD2}"/>
              </a:ext>
            </a:extLst>
          </p:cNvPr>
          <p:cNvSpPr txBox="1"/>
          <p:nvPr/>
        </p:nvSpPr>
        <p:spPr>
          <a:xfrm>
            <a:off x="6652291" y="1161196"/>
            <a:ext cx="8111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>
                <a:latin typeface="Fira Sans" panose="020B0503050000020004" pitchFamily="34" charset="0"/>
                <a:ea typeface="Fira Sans" panose="020B0503050000020004" pitchFamily="34" charset="0"/>
              </a:rPr>
              <a:t>W</a:t>
            </a:r>
            <a:r>
              <a:rPr lang="en-US" sz="4000" b="1" baseline="-25000">
                <a:latin typeface="Fira Sans" panose="020B0503050000020004" pitchFamily="34" charset="0"/>
                <a:ea typeface="Fira Sans" panose="020B0503050000020004" pitchFamily="34" charset="0"/>
              </a:rPr>
              <a:t>2</a:t>
            </a:r>
            <a:endParaRPr lang="en-US" sz="4000">
              <a:latin typeface="Fira Sans Light" panose="020B0403050000020004" pitchFamily="34" charset="-120"/>
              <a:ea typeface="Fira Sans Light" panose="020B0403050000020004" pitchFamily="34" charset="-12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1B22D4C-1459-E645-809E-677B2B27D01A}"/>
              </a:ext>
            </a:extLst>
          </p:cNvPr>
          <p:cNvSpPr/>
          <p:nvPr/>
        </p:nvSpPr>
        <p:spPr>
          <a:xfrm rot="5400000">
            <a:off x="2923154" y="2308577"/>
            <a:ext cx="3383280" cy="914400"/>
          </a:xfrm>
          <a:prstGeom prst="rect">
            <a:avLst/>
          </a:prstGeom>
          <a:solidFill>
            <a:srgbClr val="8CC2B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FD9EB51-82EB-4F4D-BC85-6235F8C9A340}"/>
              </a:ext>
            </a:extLst>
          </p:cNvPr>
          <p:cNvSpPr txBox="1"/>
          <p:nvPr/>
        </p:nvSpPr>
        <p:spPr>
          <a:xfrm>
            <a:off x="4273202" y="2353219"/>
            <a:ext cx="8111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>
                <a:latin typeface="Fira Sans" panose="020B0503050000020004" pitchFamily="34" charset="0"/>
                <a:ea typeface="Fira Sans" panose="020B0503050000020004" pitchFamily="34" charset="0"/>
              </a:rPr>
              <a:t>W</a:t>
            </a:r>
            <a:r>
              <a:rPr lang="en-US" sz="4000" baseline="-25000"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  <a:endParaRPr lang="en-US" sz="4000">
              <a:latin typeface="Fira Sans Light" panose="020B0403050000020004" pitchFamily="34" charset="-120"/>
              <a:ea typeface="Fira Sans Light" panose="020B0403050000020004" pitchFamily="34" charset="-120"/>
            </a:endParaRPr>
          </a:p>
        </p:txBody>
      </p:sp>
      <p:sp>
        <p:nvSpPr>
          <p:cNvPr id="37" name="Left Brace 36">
            <a:extLst>
              <a:ext uri="{FF2B5EF4-FFF2-40B4-BE49-F238E27FC236}">
                <a16:creationId xmlns:a16="http://schemas.microsoft.com/office/drawing/2014/main" id="{F43C8A67-8D9E-074D-8E07-C61CAA688021}"/>
              </a:ext>
            </a:extLst>
          </p:cNvPr>
          <p:cNvSpPr/>
          <p:nvPr/>
        </p:nvSpPr>
        <p:spPr>
          <a:xfrm rot="5400000">
            <a:off x="4459410" y="408686"/>
            <a:ext cx="306731" cy="914090"/>
          </a:xfrm>
          <a:prstGeom prst="leftBrace">
            <a:avLst/>
          </a:prstGeom>
          <a:ln w="25400">
            <a:solidFill>
              <a:srgbClr val="2737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Left Brace 37">
            <a:extLst>
              <a:ext uri="{FF2B5EF4-FFF2-40B4-BE49-F238E27FC236}">
                <a16:creationId xmlns:a16="http://schemas.microsoft.com/office/drawing/2014/main" id="{24F5ADDD-F8A4-CB41-BEF4-0237280E3B30}"/>
              </a:ext>
            </a:extLst>
          </p:cNvPr>
          <p:cNvSpPr/>
          <p:nvPr/>
        </p:nvSpPr>
        <p:spPr>
          <a:xfrm rot="5400000">
            <a:off x="6757206" y="-759588"/>
            <a:ext cx="373737" cy="3256933"/>
          </a:xfrm>
          <a:prstGeom prst="leftBrace">
            <a:avLst/>
          </a:prstGeom>
          <a:ln w="25400">
            <a:solidFill>
              <a:srgbClr val="2737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1BCA4B9-85BA-FC47-A0C7-48A142C22A0E}"/>
              </a:ext>
            </a:extLst>
          </p:cNvPr>
          <p:cNvSpPr txBox="1"/>
          <p:nvPr/>
        </p:nvSpPr>
        <p:spPr>
          <a:xfrm>
            <a:off x="4447779" y="288682"/>
            <a:ext cx="7241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k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136D58F-EA8F-594A-A174-B193C3C6CAD5}"/>
              </a:ext>
            </a:extLst>
          </p:cNvPr>
          <p:cNvSpPr txBox="1"/>
          <p:nvPr/>
        </p:nvSpPr>
        <p:spPr>
          <a:xfrm>
            <a:off x="6769308" y="306948"/>
            <a:ext cx="7241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d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92615ED-406E-BA4E-BC13-6C13B63B73AE}"/>
              </a:ext>
            </a:extLst>
          </p:cNvPr>
          <p:cNvSpPr txBox="1"/>
          <p:nvPr/>
        </p:nvSpPr>
        <p:spPr>
          <a:xfrm>
            <a:off x="8968277" y="2807805"/>
            <a:ext cx="7241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>
                <a:latin typeface="Fira Sans" panose="020B0503050000020004" pitchFamily="34" charset="0"/>
                <a:ea typeface="Fira Sans" panose="020B0503050000020004" pitchFamily="34" charset="0"/>
              </a:rPr>
              <a:t>=</a:t>
            </a:r>
          </a:p>
        </p:txBody>
      </p:sp>
      <p:sp>
        <p:nvSpPr>
          <p:cNvPr id="42" name="Left Brace 41">
            <a:extLst>
              <a:ext uri="{FF2B5EF4-FFF2-40B4-BE49-F238E27FC236}">
                <a16:creationId xmlns:a16="http://schemas.microsoft.com/office/drawing/2014/main" id="{41849F62-ED77-334F-B978-CE6009C18954}"/>
              </a:ext>
            </a:extLst>
          </p:cNvPr>
          <p:cNvSpPr/>
          <p:nvPr/>
        </p:nvSpPr>
        <p:spPr>
          <a:xfrm rot="5400000">
            <a:off x="1950564" y="-771364"/>
            <a:ext cx="373737" cy="3256933"/>
          </a:xfrm>
          <a:prstGeom prst="leftBrace">
            <a:avLst/>
          </a:prstGeom>
          <a:ln w="25400">
            <a:solidFill>
              <a:srgbClr val="2737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D4920DA-34F4-B14E-A678-0C8E23F65F1A}"/>
              </a:ext>
            </a:extLst>
          </p:cNvPr>
          <p:cNvSpPr txBox="1"/>
          <p:nvPr/>
        </p:nvSpPr>
        <p:spPr>
          <a:xfrm>
            <a:off x="1962666" y="295172"/>
            <a:ext cx="7241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d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F1F67DEE-CAAC-7F4D-9586-65D7312C84D9}"/>
              </a:ext>
            </a:extLst>
          </p:cNvPr>
          <p:cNvSpPr/>
          <p:nvPr/>
        </p:nvSpPr>
        <p:spPr>
          <a:xfrm>
            <a:off x="9692399" y="1055747"/>
            <a:ext cx="3498912" cy="4497020"/>
          </a:xfrm>
          <a:prstGeom prst="rect">
            <a:avLst/>
          </a:prstGeom>
          <a:solidFill>
            <a:srgbClr val="E76D00">
              <a:alpha val="39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70588E9-138B-6B43-A11C-AB8DD3378843}"/>
              </a:ext>
            </a:extLst>
          </p:cNvPr>
          <p:cNvSpPr txBox="1"/>
          <p:nvPr/>
        </p:nvSpPr>
        <p:spPr>
          <a:xfrm>
            <a:off x="11047611" y="1055747"/>
            <a:ext cx="13063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latin typeface="Fira Sans" panose="020B0503050000020004" pitchFamily="34" charset="0"/>
                <a:ea typeface="Fira Sans" panose="020B0503050000020004" pitchFamily="34" charset="0"/>
              </a:rPr>
              <a:t>f(x</a:t>
            </a:r>
            <a:r>
              <a:rPr lang="en-US" sz="4000" baseline="-25000"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  <a:r>
              <a:rPr lang="en-US" sz="4000">
                <a:latin typeface="Fira Sans" panose="020B0503050000020004" pitchFamily="34" charset="0"/>
                <a:ea typeface="Fira Sans" panose="020B0503050000020004" pitchFamily="34" charset="0"/>
              </a:rPr>
              <a:t>)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5566A321-D7BB-D645-963F-F08FA351D7C8}"/>
              </a:ext>
            </a:extLst>
          </p:cNvPr>
          <p:cNvSpPr/>
          <p:nvPr/>
        </p:nvSpPr>
        <p:spPr>
          <a:xfrm>
            <a:off x="9692399" y="1053252"/>
            <a:ext cx="3498912" cy="6538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6F2887C4-BEB6-EB40-A2DE-A3BFA2D3451D}"/>
              </a:ext>
            </a:extLst>
          </p:cNvPr>
          <p:cNvSpPr/>
          <p:nvPr/>
        </p:nvSpPr>
        <p:spPr>
          <a:xfrm>
            <a:off x="9692399" y="1704616"/>
            <a:ext cx="3498912" cy="6538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AF149DAE-FFD2-1A41-B277-F3EBF2D2E26A}"/>
              </a:ext>
            </a:extLst>
          </p:cNvPr>
          <p:cNvSpPr/>
          <p:nvPr/>
        </p:nvSpPr>
        <p:spPr>
          <a:xfrm>
            <a:off x="9692399" y="4898902"/>
            <a:ext cx="3498912" cy="6538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1BCB3A6-4467-B648-AD39-CF584A8146B6}"/>
              </a:ext>
            </a:extLst>
          </p:cNvPr>
          <p:cNvSpPr txBox="1"/>
          <p:nvPr/>
        </p:nvSpPr>
        <p:spPr>
          <a:xfrm>
            <a:off x="11317823" y="3062324"/>
            <a:ext cx="5178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</a:p>
        </p:txBody>
      </p:sp>
      <p:sp>
        <p:nvSpPr>
          <p:cNvPr id="52" name="Left Brace 51">
            <a:extLst>
              <a:ext uri="{FF2B5EF4-FFF2-40B4-BE49-F238E27FC236}">
                <a16:creationId xmlns:a16="http://schemas.microsoft.com/office/drawing/2014/main" id="{C65174B7-AB5B-EA40-8A3D-4EF47A8BE8C0}"/>
              </a:ext>
            </a:extLst>
          </p:cNvPr>
          <p:cNvSpPr/>
          <p:nvPr/>
        </p:nvSpPr>
        <p:spPr>
          <a:xfrm rot="5400000">
            <a:off x="11215253" y="-792249"/>
            <a:ext cx="373737" cy="3256933"/>
          </a:xfrm>
          <a:prstGeom prst="leftBrace">
            <a:avLst/>
          </a:prstGeom>
          <a:ln w="25400">
            <a:solidFill>
              <a:srgbClr val="2737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0108A02-ED36-344A-A35C-B7495858D6FC}"/>
              </a:ext>
            </a:extLst>
          </p:cNvPr>
          <p:cNvSpPr txBox="1"/>
          <p:nvPr/>
        </p:nvSpPr>
        <p:spPr>
          <a:xfrm>
            <a:off x="11227355" y="274287"/>
            <a:ext cx="7241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d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E8100C4B-9D2C-8548-A63F-248AE38788C3}"/>
              </a:ext>
            </a:extLst>
          </p:cNvPr>
          <p:cNvSpPr txBox="1"/>
          <p:nvPr/>
        </p:nvSpPr>
        <p:spPr>
          <a:xfrm>
            <a:off x="11330190" y="2757806"/>
            <a:ext cx="5178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latin typeface="Fira Sans" panose="020B0503050000020004" pitchFamily="34" charset="0"/>
                <a:ea typeface="Fira Sans" panose="020B0503050000020004" pitchFamily="34" charset="0"/>
              </a:rPr>
              <a:t>~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6AF66DB4-C8FD-3C42-B5AD-E56911B51A68}"/>
              </a:ext>
            </a:extLst>
          </p:cNvPr>
          <p:cNvSpPr txBox="1"/>
          <p:nvPr/>
        </p:nvSpPr>
        <p:spPr>
          <a:xfrm>
            <a:off x="11047611" y="1684323"/>
            <a:ext cx="13063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latin typeface="Fira Sans" panose="020B0503050000020004" pitchFamily="34" charset="0"/>
                <a:ea typeface="Fira Sans" panose="020B0503050000020004" pitchFamily="34" charset="0"/>
              </a:rPr>
              <a:t>f(x</a:t>
            </a:r>
            <a:r>
              <a:rPr lang="en-US" sz="4000" baseline="-25000">
                <a:latin typeface="Fira Sans" panose="020B0503050000020004" pitchFamily="34" charset="0"/>
                <a:ea typeface="Fira Sans" panose="020B0503050000020004" pitchFamily="34" charset="0"/>
              </a:rPr>
              <a:t>2</a:t>
            </a:r>
            <a:r>
              <a:rPr lang="en-US" sz="4000">
                <a:latin typeface="Fira Sans" panose="020B0503050000020004" pitchFamily="34" charset="0"/>
                <a:ea typeface="Fira Sans" panose="020B0503050000020004" pitchFamily="34" charset="0"/>
              </a:rPr>
              <a:t>)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F7AA06D-92E4-C242-95FF-149F43D4E4AD}"/>
              </a:ext>
            </a:extLst>
          </p:cNvPr>
          <p:cNvSpPr txBox="1"/>
          <p:nvPr/>
        </p:nvSpPr>
        <p:spPr>
          <a:xfrm>
            <a:off x="11059978" y="4865174"/>
            <a:ext cx="13063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latin typeface="Fira Sans" panose="020B0503050000020004" pitchFamily="34" charset="0"/>
                <a:ea typeface="Fira Sans" panose="020B0503050000020004" pitchFamily="34" charset="0"/>
              </a:rPr>
              <a:t>f(x</a:t>
            </a:r>
            <a:r>
              <a:rPr lang="en-US" sz="4000" baseline="-25000">
                <a:latin typeface="Fira Sans" panose="020B0503050000020004" pitchFamily="34" charset="0"/>
                <a:ea typeface="Fira Sans" panose="020B0503050000020004" pitchFamily="34" charset="0"/>
              </a:rPr>
              <a:t>n</a:t>
            </a:r>
            <a:r>
              <a:rPr lang="en-US" sz="4000">
                <a:latin typeface="Fira Sans" panose="020B0503050000020004" pitchFamily="34" charset="0"/>
                <a:ea typeface="Fira Sans" panose="020B05030500000200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8963006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3D7C89E3-E6BB-3F45-9FA5-B4938F502FFA}"/>
              </a:ext>
            </a:extLst>
          </p:cNvPr>
          <p:cNvSpPr/>
          <p:nvPr/>
        </p:nvSpPr>
        <p:spPr>
          <a:xfrm>
            <a:off x="5234709" y="1074137"/>
            <a:ext cx="3383280" cy="914400"/>
          </a:xfrm>
          <a:prstGeom prst="rect">
            <a:avLst/>
          </a:prstGeom>
          <a:solidFill>
            <a:srgbClr val="8CC2B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6AD99BE-FCE5-F545-9426-4A78DD834FD2}"/>
              </a:ext>
            </a:extLst>
          </p:cNvPr>
          <p:cNvSpPr txBox="1"/>
          <p:nvPr/>
        </p:nvSpPr>
        <p:spPr>
          <a:xfrm>
            <a:off x="6652291" y="1161196"/>
            <a:ext cx="8111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>
                <a:latin typeface="Fira Sans" panose="020B0503050000020004" pitchFamily="34" charset="0"/>
                <a:ea typeface="Fira Sans" panose="020B0503050000020004" pitchFamily="34" charset="0"/>
              </a:rPr>
              <a:t>W</a:t>
            </a:r>
            <a:r>
              <a:rPr lang="en-US" sz="4000" b="1" baseline="-25000">
                <a:latin typeface="Fira Sans" panose="020B0503050000020004" pitchFamily="34" charset="0"/>
                <a:ea typeface="Fira Sans" panose="020B0503050000020004" pitchFamily="34" charset="0"/>
              </a:rPr>
              <a:t>2</a:t>
            </a:r>
            <a:endParaRPr lang="en-US" sz="4000">
              <a:latin typeface="Fira Sans Light" panose="020B0403050000020004" pitchFamily="34" charset="-120"/>
              <a:ea typeface="Fira Sans Light" panose="020B0403050000020004" pitchFamily="34" charset="-120"/>
            </a:endParaRPr>
          </a:p>
        </p:txBody>
      </p:sp>
      <p:sp>
        <p:nvSpPr>
          <p:cNvPr id="38" name="Left Brace 37">
            <a:extLst>
              <a:ext uri="{FF2B5EF4-FFF2-40B4-BE49-F238E27FC236}">
                <a16:creationId xmlns:a16="http://schemas.microsoft.com/office/drawing/2014/main" id="{24F5ADDD-F8A4-CB41-BEF4-0237280E3B30}"/>
              </a:ext>
            </a:extLst>
          </p:cNvPr>
          <p:cNvSpPr/>
          <p:nvPr/>
        </p:nvSpPr>
        <p:spPr>
          <a:xfrm rot="5400000">
            <a:off x="6757206" y="-759588"/>
            <a:ext cx="373737" cy="3256933"/>
          </a:xfrm>
          <a:prstGeom prst="leftBrace">
            <a:avLst/>
          </a:prstGeom>
          <a:ln w="25400">
            <a:solidFill>
              <a:srgbClr val="2737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136D58F-EA8F-594A-A174-B193C3C6CAD5}"/>
              </a:ext>
            </a:extLst>
          </p:cNvPr>
          <p:cNvSpPr txBox="1"/>
          <p:nvPr/>
        </p:nvSpPr>
        <p:spPr>
          <a:xfrm>
            <a:off x="6769308" y="306948"/>
            <a:ext cx="7241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d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92615ED-406E-BA4E-BC13-6C13B63B73AE}"/>
              </a:ext>
            </a:extLst>
          </p:cNvPr>
          <p:cNvSpPr txBox="1"/>
          <p:nvPr/>
        </p:nvSpPr>
        <p:spPr>
          <a:xfrm>
            <a:off x="8968277" y="2807805"/>
            <a:ext cx="7241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>
                <a:latin typeface="Fira Sans" panose="020B0503050000020004" pitchFamily="34" charset="0"/>
                <a:ea typeface="Fira Sans" panose="020B0503050000020004" pitchFamily="34" charset="0"/>
              </a:rPr>
              <a:t>=</a:t>
            </a:r>
          </a:p>
        </p:txBody>
      </p:sp>
      <p:sp>
        <p:nvSpPr>
          <p:cNvPr id="52" name="Left Brace 51">
            <a:extLst>
              <a:ext uri="{FF2B5EF4-FFF2-40B4-BE49-F238E27FC236}">
                <a16:creationId xmlns:a16="http://schemas.microsoft.com/office/drawing/2014/main" id="{C65174B7-AB5B-EA40-8A3D-4EF47A8BE8C0}"/>
              </a:ext>
            </a:extLst>
          </p:cNvPr>
          <p:cNvSpPr/>
          <p:nvPr/>
        </p:nvSpPr>
        <p:spPr>
          <a:xfrm rot="5400000">
            <a:off x="11215253" y="-792249"/>
            <a:ext cx="373737" cy="3256933"/>
          </a:xfrm>
          <a:prstGeom prst="leftBrace">
            <a:avLst/>
          </a:prstGeom>
          <a:ln w="25400">
            <a:solidFill>
              <a:srgbClr val="2737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0108A02-ED36-344A-A35C-B7495858D6FC}"/>
              </a:ext>
            </a:extLst>
          </p:cNvPr>
          <p:cNvSpPr txBox="1"/>
          <p:nvPr/>
        </p:nvSpPr>
        <p:spPr>
          <a:xfrm>
            <a:off x="11227355" y="274287"/>
            <a:ext cx="7241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d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DDD85B1-ED89-A745-8296-ABE3758E57B3}"/>
              </a:ext>
            </a:extLst>
          </p:cNvPr>
          <p:cNvSpPr/>
          <p:nvPr/>
        </p:nvSpPr>
        <p:spPr>
          <a:xfrm>
            <a:off x="3802766" y="1108117"/>
            <a:ext cx="1188720" cy="4497020"/>
          </a:xfrm>
          <a:prstGeom prst="rect">
            <a:avLst/>
          </a:prstGeom>
          <a:solidFill>
            <a:srgbClr val="87A7D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56FFC5F-64B3-5E4A-B137-AE83E4480555}"/>
              </a:ext>
            </a:extLst>
          </p:cNvPr>
          <p:cNvSpPr txBox="1"/>
          <p:nvPr/>
        </p:nvSpPr>
        <p:spPr>
          <a:xfrm>
            <a:off x="4100830" y="1049102"/>
            <a:ext cx="7241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latin typeface="Fira Sans" panose="020B0503050000020004" pitchFamily="34" charset="0"/>
                <a:ea typeface="Fira Sans" panose="020B0503050000020004" pitchFamily="34" charset="0"/>
              </a:rPr>
              <a:t>z</a:t>
            </a:r>
            <a:r>
              <a:rPr lang="en-US" sz="4000" baseline="-25000"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  <a:endParaRPr lang="en-US" sz="4000"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4B319DC-ABFA-3341-9919-6B7A442F67C0}"/>
              </a:ext>
            </a:extLst>
          </p:cNvPr>
          <p:cNvSpPr txBox="1"/>
          <p:nvPr/>
        </p:nvSpPr>
        <p:spPr>
          <a:xfrm>
            <a:off x="4110820" y="1662317"/>
            <a:ext cx="7241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latin typeface="Fira Sans" panose="020B0503050000020004" pitchFamily="34" charset="0"/>
                <a:ea typeface="Fira Sans" panose="020B0503050000020004" pitchFamily="34" charset="0"/>
              </a:rPr>
              <a:t>z</a:t>
            </a:r>
            <a:r>
              <a:rPr lang="en-US" sz="4000" baseline="-25000">
                <a:latin typeface="Fira Sans" panose="020B0503050000020004" pitchFamily="34" charset="0"/>
                <a:ea typeface="Fira Sans" panose="020B0503050000020004" pitchFamily="34" charset="0"/>
              </a:rPr>
              <a:t>2</a:t>
            </a:r>
            <a:endParaRPr lang="en-US" sz="4000"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4EBACC8-2A45-304A-81F7-FD25885E8BD0}"/>
              </a:ext>
            </a:extLst>
          </p:cNvPr>
          <p:cNvSpPr txBox="1"/>
          <p:nvPr/>
        </p:nvSpPr>
        <p:spPr>
          <a:xfrm>
            <a:off x="4100830" y="4873020"/>
            <a:ext cx="7241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latin typeface="Fira Sans" panose="020B0503050000020004" pitchFamily="34" charset="0"/>
                <a:ea typeface="Fira Sans" panose="020B0503050000020004" pitchFamily="34" charset="0"/>
              </a:rPr>
              <a:t>z</a:t>
            </a:r>
            <a:r>
              <a:rPr lang="en-US" sz="4000" baseline="-25000">
                <a:latin typeface="Fira Sans" panose="020B0503050000020004" pitchFamily="34" charset="0"/>
                <a:ea typeface="Fira Sans" panose="020B0503050000020004" pitchFamily="34" charset="0"/>
              </a:rPr>
              <a:t>n</a:t>
            </a:r>
            <a:endParaRPr lang="en-US" sz="4000"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CDD4578F-B58E-FA43-A509-F4AFB07B20F3}"/>
              </a:ext>
            </a:extLst>
          </p:cNvPr>
          <p:cNvSpPr/>
          <p:nvPr/>
        </p:nvSpPr>
        <p:spPr>
          <a:xfrm>
            <a:off x="3802766" y="1105622"/>
            <a:ext cx="1188720" cy="6538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B4735D39-209F-4E48-9651-AB72468E58E5}"/>
              </a:ext>
            </a:extLst>
          </p:cNvPr>
          <p:cNvSpPr/>
          <p:nvPr/>
        </p:nvSpPr>
        <p:spPr>
          <a:xfrm>
            <a:off x="3802766" y="1756986"/>
            <a:ext cx="1188720" cy="6538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6B8606F0-B08B-FB44-961A-67E9DF074790}"/>
              </a:ext>
            </a:extLst>
          </p:cNvPr>
          <p:cNvSpPr/>
          <p:nvPr/>
        </p:nvSpPr>
        <p:spPr>
          <a:xfrm>
            <a:off x="3802766" y="4951272"/>
            <a:ext cx="1188720" cy="6538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Left Brace 65">
            <a:extLst>
              <a:ext uri="{FF2B5EF4-FFF2-40B4-BE49-F238E27FC236}">
                <a16:creationId xmlns:a16="http://schemas.microsoft.com/office/drawing/2014/main" id="{80BCB8AD-7AFA-374D-B82F-2CE4A49756AD}"/>
              </a:ext>
            </a:extLst>
          </p:cNvPr>
          <p:cNvSpPr/>
          <p:nvPr/>
        </p:nvSpPr>
        <p:spPr>
          <a:xfrm rot="5400000">
            <a:off x="4267376" y="307771"/>
            <a:ext cx="297405" cy="1150814"/>
          </a:xfrm>
          <a:prstGeom prst="leftBrace">
            <a:avLst/>
          </a:prstGeom>
          <a:ln w="25400">
            <a:solidFill>
              <a:srgbClr val="2737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FAB3E00C-CA2E-B745-9E44-2ADD26437870}"/>
              </a:ext>
            </a:extLst>
          </p:cNvPr>
          <p:cNvSpPr txBox="1"/>
          <p:nvPr/>
        </p:nvSpPr>
        <p:spPr>
          <a:xfrm>
            <a:off x="3876062" y="3178748"/>
            <a:ext cx="13063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latin typeface="Fira Sans" panose="020B0503050000020004" pitchFamily="34" charset="0"/>
                <a:ea typeface="Fira Sans" panose="020B0503050000020004" pitchFamily="34" charset="0"/>
              </a:rPr>
              <a:t>Z</a:t>
            </a:r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=</a:t>
            </a:r>
            <a:r>
              <a:rPr lang="en-US" sz="2400" b="1">
                <a:latin typeface="Fira Sans" panose="020B0503050000020004" pitchFamily="34" charset="0"/>
                <a:ea typeface="Fira Sans" panose="020B0503050000020004" pitchFamily="34" charset="0"/>
              </a:rPr>
              <a:t> XV</a:t>
            </a:r>
            <a:r>
              <a:rPr lang="en-US" sz="2400" baseline="-25000">
                <a:latin typeface="Fira Sans" panose="020B0503050000020004" pitchFamily="34" charset="0"/>
                <a:ea typeface="Fira Sans" panose="020B0503050000020004" pitchFamily="34" charset="0"/>
              </a:rPr>
              <a:t>k</a:t>
            </a:r>
            <a:endParaRPr lang="en-US" sz="2400">
              <a:latin typeface="Fira Sans Light" panose="020B0403050000020004" pitchFamily="34" charset="-120"/>
              <a:ea typeface="Fira Sans Light" panose="020B0403050000020004" pitchFamily="34" charset="-120"/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50FA66FA-950F-CE4F-A465-6117FE7906CF}"/>
              </a:ext>
            </a:extLst>
          </p:cNvPr>
          <p:cNvSpPr/>
          <p:nvPr/>
        </p:nvSpPr>
        <p:spPr>
          <a:xfrm>
            <a:off x="9692399" y="1055747"/>
            <a:ext cx="3498912" cy="4497020"/>
          </a:xfrm>
          <a:prstGeom prst="rect">
            <a:avLst/>
          </a:prstGeom>
          <a:solidFill>
            <a:srgbClr val="E76D00">
              <a:alpha val="39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7DCD009-F8B6-7440-B577-70610557544C}"/>
              </a:ext>
            </a:extLst>
          </p:cNvPr>
          <p:cNvSpPr txBox="1"/>
          <p:nvPr/>
        </p:nvSpPr>
        <p:spPr>
          <a:xfrm>
            <a:off x="4236497" y="336928"/>
            <a:ext cx="7241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k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19BA4036-C79D-A046-B9E3-1FF0E4451D02}"/>
              </a:ext>
            </a:extLst>
          </p:cNvPr>
          <p:cNvSpPr txBox="1"/>
          <p:nvPr/>
        </p:nvSpPr>
        <p:spPr>
          <a:xfrm>
            <a:off x="11317823" y="3062324"/>
            <a:ext cx="5178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6933C6A7-BBF6-4E4F-A8EF-F794790C4B52}"/>
              </a:ext>
            </a:extLst>
          </p:cNvPr>
          <p:cNvSpPr txBox="1"/>
          <p:nvPr/>
        </p:nvSpPr>
        <p:spPr>
          <a:xfrm>
            <a:off x="11330190" y="2757806"/>
            <a:ext cx="5178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latin typeface="Fira Sans" panose="020B0503050000020004" pitchFamily="34" charset="0"/>
                <a:ea typeface="Fira Sans" panose="020B0503050000020004" pitchFamily="34" charset="0"/>
              </a:rPr>
              <a:t>~</a:t>
            </a:r>
          </a:p>
        </p:txBody>
      </p:sp>
    </p:spTree>
    <p:extLst>
      <p:ext uri="{BB962C8B-B14F-4D97-AF65-F5344CB8AC3E}">
        <p14:creationId xmlns:p14="http://schemas.microsoft.com/office/powerpoint/2010/main" val="4317236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3D7C89E3-E6BB-3F45-9FA5-B4938F502FFA}"/>
              </a:ext>
            </a:extLst>
          </p:cNvPr>
          <p:cNvSpPr/>
          <p:nvPr/>
        </p:nvSpPr>
        <p:spPr>
          <a:xfrm>
            <a:off x="5234709" y="1074137"/>
            <a:ext cx="3383280" cy="914400"/>
          </a:xfrm>
          <a:prstGeom prst="rect">
            <a:avLst/>
          </a:prstGeom>
          <a:solidFill>
            <a:srgbClr val="8CC2B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6AD99BE-FCE5-F545-9426-4A78DD834FD2}"/>
              </a:ext>
            </a:extLst>
          </p:cNvPr>
          <p:cNvSpPr txBox="1"/>
          <p:nvPr/>
        </p:nvSpPr>
        <p:spPr>
          <a:xfrm>
            <a:off x="6400801" y="1161196"/>
            <a:ext cx="10626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>
                <a:latin typeface="Fira Sans" panose="020B0503050000020004" pitchFamily="34" charset="0"/>
                <a:ea typeface="Fira Sans" panose="020B0503050000020004" pitchFamily="34" charset="0"/>
              </a:rPr>
              <a:t>V</a:t>
            </a:r>
            <a:r>
              <a:rPr lang="en-US" sz="4000" baseline="-25000">
                <a:latin typeface="Fira Sans" panose="020B0503050000020004" pitchFamily="34" charset="0"/>
                <a:ea typeface="Fira Sans" panose="020B0503050000020004" pitchFamily="34" charset="0"/>
              </a:rPr>
              <a:t>k</a:t>
            </a:r>
            <a:r>
              <a:rPr lang="en-US" sz="4000" baseline="30000">
                <a:latin typeface="Fira Sans" panose="020B0503050000020004" pitchFamily="34" charset="0"/>
                <a:ea typeface="Fira Sans" panose="020B0503050000020004" pitchFamily="34" charset="0"/>
              </a:rPr>
              <a:t>T</a:t>
            </a:r>
            <a:endParaRPr lang="en-US" sz="4000">
              <a:latin typeface="Fira Sans Light" panose="020B0403050000020004" pitchFamily="34" charset="-120"/>
              <a:ea typeface="Fira Sans Light" panose="020B0403050000020004" pitchFamily="34" charset="-120"/>
            </a:endParaRPr>
          </a:p>
        </p:txBody>
      </p:sp>
      <p:sp>
        <p:nvSpPr>
          <p:cNvPr id="38" name="Left Brace 37">
            <a:extLst>
              <a:ext uri="{FF2B5EF4-FFF2-40B4-BE49-F238E27FC236}">
                <a16:creationId xmlns:a16="http://schemas.microsoft.com/office/drawing/2014/main" id="{24F5ADDD-F8A4-CB41-BEF4-0237280E3B30}"/>
              </a:ext>
            </a:extLst>
          </p:cNvPr>
          <p:cNvSpPr/>
          <p:nvPr/>
        </p:nvSpPr>
        <p:spPr>
          <a:xfrm rot="5400000">
            <a:off x="6757206" y="-759588"/>
            <a:ext cx="373737" cy="3256933"/>
          </a:xfrm>
          <a:prstGeom prst="leftBrace">
            <a:avLst/>
          </a:prstGeom>
          <a:ln w="25400">
            <a:solidFill>
              <a:srgbClr val="2737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136D58F-EA8F-594A-A174-B193C3C6CAD5}"/>
              </a:ext>
            </a:extLst>
          </p:cNvPr>
          <p:cNvSpPr txBox="1"/>
          <p:nvPr/>
        </p:nvSpPr>
        <p:spPr>
          <a:xfrm>
            <a:off x="6769308" y="306948"/>
            <a:ext cx="7241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d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92615ED-406E-BA4E-BC13-6C13B63B73AE}"/>
              </a:ext>
            </a:extLst>
          </p:cNvPr>
          <p:cNvSpPr txBox="1"/>
          <p:nvPr/>
        </p:nvSpPr>
        <p:spPr>
          <a:xfrm>
            <a:off x="8968277" y="2807805"/>
            <a:ext cx="7241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>
                <a:latin typeface="Fira Sans" panose="020B0503050000020004" pitchFamily="34" charset="0"/>
                <a:ea typeface="Fira Sans" panose="020B0503050000020004" pitchFamily="34" charset="0"/>
              </a:rPr>
              <a:t>=</a:t>
            </a:r>
          </a:p>
        </p:txBody>
      </p:sp>
      <p:sp>
        <p:nvSpPr>
          <p:cNvPr id="52" name="Left Brace 51">
            <a:extLst>
              <a:ext uri="{FF2B5EF4-FFF2-40B4-BE49-F238E27FC236}">
                <a16:creationId xmlns:a16="http://schemas.microsoft.com/office/drawing/2014/main" id="{C65174B7-AB5B-EA40-8A3D-4EF47A8BE8C0}"/>
              </a:ext>
            </a:extLst>
          </p:cNvPr>
          <p:cNvSpPr/>
          <p:nvPr/>
        </p:nvSpPr>
        <p:spPr>
          <a:xfrm rot="5400000">
            <a:off x="11215253" y="-792249"/>
            <a:ext cx="373737" cy="3256933"/>
          </a:xfrm>
          <a:prstGeom prst="leftBrace">
            <a:avLst/>
          </a:prstGeom>
          <a:ln w="25400">
            <a:solidFill>
              <a:srgbClr val="2737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0108A02-ED36-344A-A35C-B7495858D6FC}"/>
              </a:ext>
            </a:extLst>
          </p:cNvPr>
          <p:cNvSpPr txBox="1"/>
          <p:nvPr/>
        </p:nvSpPr>
        <p:spPr>
          <a:xfrm>
            <a:off x="11227355" y="274287"/>
            <a:ext cx="7241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d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DDD85B1-ED89-A745-8296-ABE3758E57B3}"/>
              </a:ext>
            </a:extLst>
          </p:cNvPr>
          <p:cNvSpPr/>
          <p:nvPr/>
        </p:nvSpPr>
        <p:spPr>
          <a:xfrm>
            <a:off x="3802766" y="1108117"/>
            <a:ext cx="1188720" cy="4497020"/>
          </a:xfrm>
          <a:prstGeom prst="rect">
            <a:avLst/>
          </a:prstGeom>
          <a:solidFill>
            <a:srgbClr val="87A7D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56FFC5F-64B3-5E4A-B137-AE83E4480555}"/>
              </a:ext>
            </a:extLst>
          </p:cNvPr>
          <p:cNvSpPr txBox="1"/>
          <p:nvPr/>
        </p:nvSpPr>
        <p:spPr>
          <a:xfrm>
            <a:off x="4100830" y="1049102"/>
            <a:ext cx="7241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latin typeface="Fira Sans" panose="020B0503050000020004" pitchFamily="34" charset="0"/>
                <a:ea typeface="Fira Sans" panose="020B0503050000020004" pitchFamily="34" charset="0"/>
              </a:rPr>
              <a:t>z</a:t>
            </a:r>
            <a:r>
              <a:rPr lang="en-US" sz="4000" baseline="-25000"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  <a:endParaRPr lang="en-US" sz="4000"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4B319DC-ABFA-3341-9919-6B7A442F67C0}"/>
              </a:ext>
            </a:extLst>
          </p:cNvPr>
          <p:cNvSpPr txBox="1"/>
          <p:nvPr/>
        </p:nvSpPr>
        <p:spPr>
          <a:xfrm>
            <a:off x="4110820" y="1662317"/>
            <a:ext cx="7241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latin typeface="Fira Sans" panose="020B0503050000020004" pitchFamily="34" charset="0"/>
                <a:ea typeface="Fira Sans" panose="020B0503050000020004" pitchFamily="34" charset="0"/>
              </a:rPr>
              <a:t>z</a:t>
            </a:r>
            <a:r>
              <a:rPr lang="en-US" sz="4000" baseline="-25000">
                <a:latin typeface="Fira Sans" panose="020B0503050000020004" pitchFamily="34" charset="0"/>
                <a:ea typeface="Fira Sans" panose="020B0503050000020004" pitchFamily="34" charset="0"/>
              </a:rPr>
              <a:t>2</a:t>
            </a:r>
            <a:endParaRPr lang="en-US" sz="4000"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4EBACC8-2A45-304A-81F7-FD25885E8BD0}"/>
              </a:ext>
            </a:extLst>
          </p:cNvPr>
          <p:cNvSpPr txBox="1"/>
          <p:nvPr/>
        </p:nvSpPr>
        <p:spPr>
          <a:xfrm>
            <a:off x="4100830" y="4873020"/>
            <a:ext cx="7241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latin typeface="Fira Sans" panose="020B0503050000020004" pitchFamily="34" charset="0"/>
                <a:ea typeface="Fira Sans" panose="020B0503050000020004" pitchFamily="34" charset="0"/>
              </a:rPr>
              <a:t>z</a:t>
            </a:r>
            <a:r>
              <a:rPr lang="en-US" sz="4000" baseline="-25000">
                <a:latin typeface="Fira Sans" panose="020B0503050000020004" pitchFamily="34" charset="0"/>
                <a:ea typeface="Fira Sans" panose="020B0503050000020004" pitchFamily="34" charset="0"/>
              </a:rPr>
              <a:t>n</a:t>
            </a:r>
            <a:endParaRPr lang="en-US" sz="4000"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CDD4578F-B58E-FA43-A509-F4AFB07B20F3}"/>
              </a:ext>
            </a:extLst>
          </p:cNvPr>
          <p:cNvSpPr/>
          <p:nvPr/>
        </p:nvSpPr>
        <p:spPr>
          <a:xfrm>
            <a:off x="3802766" y="1105622"/>
            <a:ext cx="1188720" cy="6538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B4735D39-209F-4E48-9651-AB72468E58E5}"/>
              </a:ext>
            </a:extLst>
          </p:cNvPr>
          <p:cNvSpPr/>
          <p:nvPr/>
        </p:nvSpPr>
        <p:spPr>
          <a:xfrm>
            <a:off x="3802766" y="1756986"/>
            <a:ext cx="1188720" cy="6538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6B8606F0-B08B-FB44-961A-67E9DF074790}"/>
              </a:ext>
            </a:extLst>
          </p:cNvPr>
          <p:cNvSpPr/>
          <p:nvPr/>
        </p:nvSpPr>
        <p:spPr>
          <a:xfrm>
            <a:off x="3802766" y="4951272"/>
            <a:ext cx="1188720" cy="6538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Left Brace 65">
            <a:extLst>
              <a:ext uri="{FF2B5EF4-FFF2-40B4-BE49-F238E27FC236}">
                <a16:creationId xmlns:a16="http://schemas.microsoft.com/office/drawing/2014/main" id="{80BCB8AD-7AFA-374D-B82F-2CE4A49756AD}"/>
              </a:ext>
            </a:extLst>
          </p:cNvPr>
          <p:cNvSpPr/>
          <p:nvPr/>
        </p:nvSpPr>
        <p:spPr>
          <a:xfrm rot="5400000">
            <a:off x="4267376" y="307771"/>
            <a:ext cx="297405" cy="1150814"/>
          </a:xfrm>
          <a:prstGeom prst="leftBrace">
            <a:avLst/>
          </a:prstGeom>
          <a:ln w="25400">
            <a:solidFill>
              <a:srgbClr val="2737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FAB3E00C-CA2E-B745-9E44-2ADD26437870}"/>
              </a:ext>
            </a:extLst>
          </p:cNvPr>
          <p:cNvSpPr txBox="1"/>
          <p:nvPr/>
        </p:nvSpPr>
        <p:spPr>
          <a:xfrm>
            <a:off x="3876062" y="3178748"/>
            <a:ext cx="13063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latin typeface="Fira Sans" panose="020B0503050000020004" pitchFamily="34" charset="0"/>
                <a:ea typeface="Fira Sans" panose="020B0503050000020004" pitchFamily="34" charset="0"/>
              </a:rPr>
              <a:t>Z</a:t>
            </a:r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=</a:t>
            </a:r>
            <a:r>
              <a:rPr lang="en-US" sz="2400" b="1">
                <a:latin typeface="Fira Sans" panose="020B0503050000020004" pitchFamily="34" charset="0"/>
                <a:ea typeface="Fira Sans" panose="020B0503050000020004" pitchFamily="34" charset="0"/>
              </a:rPr>
              <a:t> XV</a:t>
            </a:r>
            <a:r>
              <a:rPr lang="en-US" sz="2400" baseline="-25000">
                <a:latin typeface="Fira Sans" panose="020B0503050000020004" pitchFamily="34" charset="0"/>
                <a:ea typeface="Fira Sans" panose="020B0503050000020004" pitchFamily="34" charset="0"/>
              </a:rPr>
              <a:t>k</a:t>
            </a:r>
            <a:endParaRPr lang="en-US" sz="2400">
              <a:latin typeface="Fira Sans Light" panose="020B0403050000020004" pitchFamily="34" charset="-120"/>
              <a:ea typeface="Fira Sans Light" panose="020B0403050000020004" pitchFamily="34" charset="-120"/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50FA66FA-950F-CE4F-A465-6117FE7906CF}"/>
              </a:ext>
            </a:extLst>
          </p:cNvPr>
          <p:cNvSpPr/>
          <p:nvPr/>
        </p:nvSpPr>
        <p:spPr>
          <a:xfrm>
            <a:off x="9692399" y="1055747"/>
            <a:ext cx="3498912" cy="4497020"/>
          </a:xfrm>
          <a:prstGeom prst="rect">
            <a:avLst/>
          </a:prstGeom>
          <a:solidFill>
            <a:srgbClr val="E76D00">
              <a:alpha val="39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7DCD009-F8B6-7440-B577-70610557544C}"/>
              </a:ext>
            </a:extLst>
          </p:cNvPr>
          <p:cNvSpPr txBox="1"/>
          <p:nvPr/>
        </p:nvSpPr>
        <p:spPr>
          <a:xfrm>
            <a:off x="4236497" y="336928"/>
            <a:ext cx="7241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k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19BA4036-C79D-A046-B9E3-1FF0E4451D02}"/>
              </a:ext>
            </a:extLst>
          </p:cNvPr>
          <p:cNvSpPr txBox="1"/>
          <p:nvPr/>
        </p:nvSpPr>
        <p:spPr>
          <a:xfrm>
            <a:off x="11317823" y="3062324"/>
            <a:ext cx="5178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6933C6A7-BBF6-4E4F-A8EF-F794790C4B52}"/>
              </a:ext>
            </a:extLst>
          </p:cNvPr>
          <p:cNvSpPr txBox="1"/>
          <p:nvPr/>
        </p:nvSpPr>
        <p:spPr>
          <a:xfrm>
            <a:off x="11330190" y="2757806"/>
            <a:ext cx="5178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latin typeface="Fira Sans" panose="020B0503050000020004" pitchFamily="34" charset="0"/>
                <a:ea typeface="Fira Sans" panose="020B0503050000020004" pitchFamily="34" charset="0"/>
              </a:rPr>
              <a:t>~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EBB2351-4C78-424E-92A2-6BA50CC57AD5}"/>
              </a:ext>
            </a:extLst>
          </p:cNvPr>
          <p:cNvSpPr txBox="1"/>
          <p:nvPr/>
        </p:nvSpPr>
        <p:spPr>
          <a:xfrm>
            <a:off x="2287344" y="5737713"/>
            <a:ext cx="53465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latin typeface="Fira Sans" panose="020B0503050000020004" pitchFamily="34" charset="0"/>
                <a:ea typeface="Fira Sans" panose="020B0503050000020004" pitchFamily="34" charset="0"/>
              </a:rPr>
              <a:t>principal components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A203C58-57E5-024C-8155-F0F156348796}"/>
              </a:ext>
            </a:extLst>
          </p:cNvPr>
          <p:cNvSpPr txBox="1"/>
          <p:nvPr/>
        </p:nvSpPr>
        <p:spPr>
          <a:xfrm>
            <a:off x="6094225" y="2083918"/>
            <a:ext cx="246197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latin typeface="Fira Sans" panose="020B0503050000020004" pitchFamily="34" charset="0"/>
                <a:ea typeface="Fira Sans" panose="020B0503050000020004" pitchFamily="34" charset="0"/>
              </a:rPr>
              <a:t>loading</a:t>
            </a:r>
          </a:p>
          <a:p>
            <a:r>
              <a:rPr lang="en-US" sz="3200">
                <a:latin typeface="Fira Sans" panose="020B0503050000020004" pitchFamily="34" charset="0"/>
                <a:ea typeface="Fira Sans" panose="020B0503050000020004" pitchFamily="34" charset="0"/>
              </a:rPr>
              <a:t>vectors</a:t>
            </a:r>
          </a:p>
        </p:txBody>
      </p:sp>
    </p:spTree>
    <p:extLst>
      <p:ext uri="{BB962C8B-B14F-4D97-AF65-F5344CB8AC3E}">
        <p14:creationId xmlns:p14="http://schemas.microsoft.com/office/powerpoint/2010/main" val="6063683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Picture 91">
            <a:extLst>
              <a:ext uri="{FF2B5EF4-FFF2-40B4-BE49-F238E27FC236}">
                <a16:creationId xmlns:a16="http://schemas.microsoft.com/office/drawing/2014/main" id="{A85C8399-4D17-FC4D-BD7B-68C2E2B459F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4273" t="15646" r="16393" b="18201"/>
          <a:stretch/>
        </p:blipFill>
        <p:spPr>
          <a:xfrm>
            <a:off x="8159154" y="1947472"/>
            <a:ext cx="2994562" cy="1141753"/>
          </a:xfrm>
          <a:prstGeom prst="rect">
            <a:avLst/>
          </a:prstGeom>
        </p:spPr>
      </p:pic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9F5758E5-C37C-4B44-BE5B-9B30E043C82F}"/>
              </a:ext>
            </a:extLst>
          </p:cNvPr>
          <p:cNvCxnSpPr>
            <a:cxnSpLocks/>
          </p:cNvCxnSpPr>
          <p:nvPr/>
        </p:nvCxnSpPr>
        <p:spPr>
          <a:xfrm flipV="1">
            <a:off x="4718480" y="1034321"/>
            <a:ext cx="0" cy="224854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9652148-B849-E74D-A696-CA789661D76A}"/>
              </a:ext>
            </a:extLst>
          </p:cNvPr>
          <p:cNvCxnSpPr>
            <a:cxnSpLocks/>
          </p:cNvCxnSpPr>
          <p:nvPr/>
        </p:nvCxnSpPr>
        <p:spPr>
          <a:xfrm>
            <a:off x="4347147" y="1259174"/>
            <a:ext cx="4512039" cy="0"/>
          </a:xfrm>
          <a:prstGeom prst="line">
            <a:avLst/>
          </a:prstGeom>
          <a:ln>
            <a:solidFill>
              <a:srgbClr val="87A7D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AEBFDBB-D467-F14D-9FCF-D2C866ED834C}"/>
              </a:ext>
            </a:extLst>
          </p:cNvPr>
          <p:cNvCxnSpPr>
            <a:cxnSpLocks/>
          </p:cNvCxnSpPr>
          <p:nvPr/>
        </p:nvCxnSpPr>
        <p:spPr>
          <a:xfrm flipV="1">
            <a:off x="5125713" y="824459"/>
            <a:ext cx="0" cy="434716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0180797-3B24-FD41-AA98-C13D5C4CD68B}"/>
              </a:ext>
            </a:extLst>
          </p:cNvPr>
          <p:cNvCxnSpPr>
            <a:cxnSpLocks/>
          </p:cNvCxnSpPr>
          <p:nvPr/>
        </p:nvCxnSpPr>
        <p:spPr>
          <a:xfrm flipV="1">
            <a:off x="5532946" y="824459"/>
            <a:ext cx="0" cy="434715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8FA85E7-EB02-984E-B671-2D01DCD07A9B}"/>
              </a:ext>
            </a:extLst>
          </p:cNvPr>
          <p:cNvCxnSpPr>
            <a:cxnSpLocks/>
          </p:cNvCxnSpPr>
          <p:nvPr/>
        </p:nvCxnSpPr>
        <p:spPr>
          <a:xfrm flipV="1">
            <a:off x="5865227" y="117422"/>
            <a:ext cx="0" cy="1141752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4DB5DA0-9DC6-9C40-8A3B-3C9C427894B8}"/>
              </a:ext>
            </a:extLst>
          </p:cNvPr>
          <p:cNvCxnSpPr>
            <a:cxnSpLocks/>
          </p:cNvCxnSpPr>
          <p:nvPr/>
        </p:nvCxnSpPr>
        <p:spPr>
          <a:xfrm flipV="1">
            <a:off x="6239982" y="-359764"/>
            <a:ext cx="0" cy="1618939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61C78CE-71C9-A64E-8718-97AA40060AA5}"/>
              </a:ext>
            </a:extLst>
          </p:cNvPr>
          <p:cNvCxnSpPr>
            <a:cxnSpLocks/>
          </p:cNvCxnSpPr>
          <p:nvPr/>
        </p:nvCxnSpPr>
        <p:spPr>
          <a:xfrm flipV="1">
            <a:off x="6644717" y="117422"/>
            <a:ext cx="0" cy="1141752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20D6A3A-676A-AB4C-BFCD-288AAB2DCE09}"/>
              </a:ext>
            </a:extLst>
          </p:cNvPr>
          <p:cNvCxnSpPr>
            <a:cxnSpLocks/>
          </p:cNvCxnSpPr>
          <p:nvPr/>
        </p:nvCxnSpPr>
        <p:spPr>
          <a:xfrm flipV="1">
            <a:off x="7081930" y="-689548"/>
            <a:ext cx="0" cy="1948722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EC940FE-6848-8D49-9C8E-ABCA97A3A449}"/>
              </a:ext>
            </a:extLst>
          </p:cNvPr>
          <p:cNvCxnSpPr>
            <a:cxnSpLocks/>
          </p:cNvCxnSpPr>
          <p:nvPr/>
        </p:nvCxnSpPr>
        <p:spPr>
          <a:xfrm flipV="1">
            <a:off x="7504153" y="-239843"/>
            <a:ext cx="0" cy="1499017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8A2E39A-99BC-934E-890C-77124DE9723F}"/>
              </a:ext>
            </a:extLst>
          </p:cNvPr>
          <p:cNvCxnSpPr>
            <a:cxnSpLocks/>
          </p:cNvCxnSpPr>
          <p:nvPr/>
        </p:nvCxnSpPr>
        <p:spPr>
          <a:xfrm flipV="1">
            <a:off x="7833936" y="0"/>
            <a:ext cx="0" cy="1259175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5BE889B-5D6D-0445-872B-8D06837D6BB6}"/>
              </a:ext>
            </a:extLst>
          </p:cNvPr>
          <p:cNvCxnSpPr>
            <a:cxnSpLocks/>
          </p:cNvCxnSpPr>
          <p:nvPr/>
        </p:nvCxnSpPr>
        <p:spPr>
          <a:xfrm flipV="1">
            <a:off x="8298631" y="-1514007"/>
            <a:ext cx="0" cy="2773182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B4F7AED4-59FB-0043-A3A9-C219DB81E2B1}"/>
              </a:ext>
            </a:extLst>
          </p:cNvPr>
          <p:cNvSpPr txBox="1"/>
          <p:nvPr/>
        </p:nvSpPr>
        <p:spPr>
          <a:xfrm>
            <a:off x="6278763" y="1259174"/>
            <a:ext cx="7169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  <a:endParaRPr lang="en-US" sz="3200" b="1">
              <a:latin typeface="Courier" pitchFamily="2" charset="0"/>
              <a:ea typeface="Fira Sans" panose="020B0503050000020004" pitchFamily="34" charset="0"/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AD8CFAB-EEF9-974F-8E0C-D95EA6DDBDAE}"/>
              </a:ext>
            </a:extLst>
          </p:cNvPr>
          <p:cNvCxnSpPr>
            <a:cxnSpLocks/>
          </p:cNvCxnSpPr>
          <p:nvPr/>
        </p:nvCxnSpPr>
        <p:spPr>
          <a:xfrm flipV="1">
            <a:off x="2128332" y="2073972"/>
            <a:ext cx="0" cy="683870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B0D6B53-82EA-D64F-ACB6-611B4FCEC02B}"/>
              </a:ext>
            </a:extLst>
          </p:cNvPr>
          <p:cNvCxnSpPr>
            <a:cxnSpLocks/>
          </p:cNvCxnSpPr>
          <p:nvPr/>
        </p:nvCxnSpPr>
        <p:spPr>
          <a:xfrm>
            <a:off x="1756999" y="2757840"/>
            <a:ext cx="1647342" cy="0"/>
          </a:xfrm>
          <a:prstGeom prst="line">
            <a:avLst/>
          </a:prstGeom>
          <a:ln>
            <a:solidFill>
              <a:srgbClr val="87A7D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466274C-DE5B-B046-A1AE-47859FD6E357}"/>
              </a:ext>
            </a:extLst>
          </p:cNvPr>
          <p:cNvCxnSpPr>
            <a:cxnSpLocks/>
          </p:cNvCxnSpPr>
          <p:nvPr/>
        </p:nvCxnSpPr>
        <p:spPr>
          <a:xfrm flipV="1">
            <a:off x="2535565" y="2073972"/>
            <a:ext cx="0" cy="683870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2FA83CF-93BD-0E45-87C1-A2DC969372B1}"/>
              </a:ext>
            </a:extLst>
          </p:cNvPr>
          <p:cNvCxnSpPr>
            <a:cxnSpLocks/>
          </p:cNvCxnSpPr>
          <p:nvPr/>
        </p:nvCxnSpPr>
        <p:spPr>
          <a:xfrm flipV="1">
            <a:off x="2942798" y="2073972"/>
            <a:ext cx="0" cy="683868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56C38BE2-2C56-8C47-B2BA-BC55FD937D4B}"/>
              </a:ext>
            </a:extLst>
          </p:cNvPr>
          <p:cNvSpPr txBox="1"/>
          <p:nvPr/>
        </p:nvSpPr>
        <p:spPr>
          <a:xfrm>
            <a:off x="685742" y="2796135"/>
            <a:ext cx="364575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>
                <a:latin typeface="Fira Sans" panose="020B0503050000020004" pitchFamily="34" charset="0"/>
                <a:ea typeface="Fira Sans" panose="020B0503050000020004" pitchFamily="34" charset="0"/>
              </a:rPr>
              <a:t>Uniform filter</a:t>
            </a:r>
          </a:p>
          <a:p>
            <a:pPr algn="ctr"/>
            <a:r>
              <a:rPr lang="en-US" sz="3200">
                <a:latin typeface="Fira Sans" panose="020B0503050000020004" pitchFamily="34" charset="0"/>
                <a:ea typeface="Fira Sans" panose="020B0503050000020004" pitchFamily="34" charset="0"/>
              </a:rPr>
              <a:t>(moving average)</a:t>
            </a:r>
            <a:endParaRPr lang="en-US" sz="3200">
              <a:latin typeface="Courier" pitchFamily="2" charset="0"/>
              <a:ea typeface="Fira Sans" panose="020B0503050000020004" pitchFamily="34" charset="0"/>
            </a:endParaRPr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1EEEF407-2A0D-A64C-9129-6E6E6E33AF8F}"/>
              </a:ext>
            </a:extLst>
          </p:cNvPr>
          <p:cNvCxnSpPr>
            <a:cxnSpLocks/>
          </p:cNvCxnSpPr>
          <p:nvPr/>
        </p:nvCxnSpPr>
        <p:spPr>
          <a:xfrm>
            <a:off x="8873683" y="3089225"/>
            <a:ext cx="1647342" cy="0"/>
          </a:xfrm>
          <a:prstGeom prst="line">
            <a:avLst/>
          </a:prstGeom>
          <a:ln>
            <a:solidFill>
              <a:srgbClr val="87A7D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3338EE45-669E-0A41-81C9-AB9354A9CCCD}"/>
              </a:ext>
            </a:extLst>
          </p:cNvPr>
          <p:cNvCxnSpPr>
            <a:cxnSpLocks/>
            <a:endCxn id="92" idx="0"/>
          </p:cNvCxnSpPr>
          <p:nvPr/>
        </p:nvCxnSpPr>
        <p:spPr>
          <a:xfrm flipH="1" flipV="1">
            <a:off x="9656435" y="1947472"/>
            <a:ext cx="14102" cy="1156396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13BC5514-C45B-0A46-8EFE-0D481A71BAAF}"/>
              </a:ext>
            </a:extLst>
          </p:cNvPr>
          <p:cNvCxnSpPr>
            <a:cxnSpLocks/>
          </p:cNvCxnSpPr>
          <p:nvPr/>
        </p:nvCxnSpPr>
        <p:spPr>
          <a:xfrm flipV="1">
            <a:off x="10059482" y="2458039"/>
            <a:ext cx="0" cy="631187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D0918461-6FC4-1048-81EE-143858A4B6AA}"/>
              </a:ext>
            </a:extLst>
          </p:cNvPr>
          <p:cNvSpPr txBox="1"/>
          <p:nvPr/>
        </p:nvSpPr>
        <p:spPr>
          <a:xfrm>
            <a:off x="7802426" y="3127520"/>
            <a:ext cx="36457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>
                <a:latin typeface="Fira Sans" panose="020B0503050000020004" pitchFamily="34" charset="0"/>
                <a:ea typeface="Fira Sans" panose="020B0503050000020004" pitchFamily="34" charset="0"/>
              </a:rPr>
              <a:t>Gaussian filter</a:t>
            </a: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E0C239C0-0853-EC4A-B26E-A9C0F73CD982}"/>
              </a:ext>
            </a:extLst>
          </p:cNvPr>
          <p:cNvCxnSpPr>
            <a:cxnSpLocks/>
          </p:cNvCxnSpPr>
          <p:nvPr/>
        </p:nvCxnSpPr>
        <p:spPr>
          <a:xfrm flipV="1">
            <a:off x="3327161" y="2058982"/>
            <a:ext cx="0" cy="698860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24396E92-DAE3-404B-B223-5E9CA4D6DC4C}"/>
              </a:ext>
            </a:extLst>
          </p:cNvPr>
          <p:cNvCxnSpPr>
            <a:cxnSpLocks/>
          </p:cNvCxnSpPr>
          <p:nvPr/>
        </p:nvCxnSpPr>
        <p:spPr>
          <a:xfrm flipV="1">
            <a:off x="1756999" y="2058982"/>
            <a:ext cx="0" cy="698860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D180D0D9-7AE4-6544-A337-3FCF54D15631}"/>
              </a:ext>
            </a:extLst>
          </p:cNvPr>
          <p:cNvCxnSpPr>
            <a:cxnSpLocks/>
          </p:cNvCxnSpPr>
          <p:nvPr/>
        </p:nvCxnSpPr>
        <p:spPr>
          <a:xfrm flipV="1">
            <a:off x="10476055" y="2960959"/>
            <a:ext cx="0" cy="128266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DBFE9D56-B50B-8246-AC9E-9685EA5DBA97}"/>
              </a:ext>
            </a:extLst>
          </p:cNvPr>
          <p:cNvCxnSpPr>
            <a:cxnSpLocks/>
          </p:cNvCxnSpPr>
          <p:nvPr/>
        </p:nvCxnSpPr>
        <p:spPr>
          <a:xfrm flipH="1" flipV="1">
            <a:off x="8873683" y="2960959"/>
            <a:ext cx="14723" cy="128268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BEE4FAFD-29E3-AC45-B15A-B39A2F81F0D3}"/>
              </a:ext>
            </a:extLst>
          </p:cNvPr>
          <p:cNvCxnSpPr>
            <a:cxnSpLocks/>
          </p:cNvCxnSpPr>
          <p:nvPr/>
        </p:nvCxnSpPr>
        <p:spPr>
          <a:xfrm flipV="1">
            <a:off x="9288338" y="2472681"/>
            <a:ext cx="0" cy="631187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BEA2EE0D-BDF6-AF47-ACAE-35ABB25F680B}"/>
              </a:ext>
            </a:extLst>
          </p:cNvPr>
          <p:cNvCxnSpPr>
            <a:cxnSpLocks/>
          </p:cNvCxnSpPr>
          <p:nvPr/>
        </p:nvCxnSpPr>
        <p:spPr>
          <a:xfrm>
            <a:off x="452100" y="6611371"/>
            <a:ext cx="3879401" cy="0"/>
          </a:xfrm>
          <a:prstGeom prst="line">
            <a:avLst/>
          </a:prstGeom>
          <a:ln>
            <a:solidFill>
              <a:srgbClr val="87A7D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E3DF629F-10AD-3A40-B1C0-22BD9A5126FD}"/>
              </a:ext>
            </a:extLst>
          </p:cNvPr>
          <p:cNvCxnSpPr>
            <a:cxnSpLocks/>
          </p:cNvCxnSpPr>
          <p:nvPr/>
        </p:nvCxnSpPr>
        <p:spPr>
          <a:xfrm flipV="1">
            <a:off x="1230666" y="5882185"/>
            <a:ext cx="0" cy="729188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9022AEA1-F579-164E-8783-D7DF70BA70AC}"/>
              </a:ext>
            </a:extLst>
          </p:cNvPr>
          <p:cNvCxnSpPr>
            <a:cxnSpLocks/>
          </p:cNvCxnSpPr>
          <p:nvPr/>
        </p:nvCxnSpPr>
        <p:spPr>
          <a:xfrm flipV="1">
            <a:off x="1637899" y="5609230"/>
            <a:ext cx="0" cy="1002144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BFE6E7BD-80FD-1541-A327-61120171E564}"/>
              </a:ext>
            </a:extLst>
          </p:cNvPr>
          <p:cNvCxnSpPr>
            <a:cxnSpLocks/>
          </p:cNvCxnSpPr>
          <p:nvPr/>
        </p:nvCxnSpPr>
        <p:spPr>
          <a:xfrm flipV="1">
            <a:off x="1970180" y="5352197"/>
            <a:ext cx="0" cy="1259175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Arrow Connector 142">
            <a:extLst>
              <a:ext uri="{FF2B5EF4-FFF2-40B4-BE49-F238E27FC236}">
                <a16:creationId xmlns:a16="http://schemas.microsoft.com/office/drawing/2014/main" id="{A39B1504-2773-614E-A4E1-6D6ECAD4FD78}"/>
              </a:ext>
            </a:extLst>
          </p:cNvPr>
          <p:cNvCxnSpPr>
            <a:cxnSpLocks/>
          </p:cNvCxnSpPr>
          <p:nvPr/>
        </p:nvCxnSpPr>
        <p:spPr>
          <a:xfrm flipV="1">
            <a:off x="2344935" y="5112354"/>
            <a:ext cx="0" cy="1499019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54852A8B-E96D-1A41-AAB5-B9CD08000AC8}"/>
              </a:ext>
            </a:extLst>
          </p:cNvPr>
          <p:cNvCxnSpPr>
            <a:cxnSpLocks/>
          </p:cNvCxnSpPr>
          <p:nvPr/>
        </p:nvCxnSpPr>
        <p:spPr>
          <a:xfrm flipH="1" flipV="1">
            <a:off x="2748287" y="4940489"/>
            <a:ext cx="1383" cy="1670883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4B450ABA-B69E-E64E-868F-02E6F60B8093}"/>
              </a:ext>
            </a:extLst>
          </p:cNvPr>
          <p:cNvCxnSpPr>
            <a:cxnSpLocks/>
          </p:cNvCxnSpPr>
          <p:nvPr/>
        </p:nvCxnSpPr>
        <p:spPr>
          <a:xfrm flipV="1">
            <a:off x="3186883" y="4844955"/>
            <a:ext cx="1574" cy="1766416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TextBox 148">
            <a:extLst>
              <a:ext uri="{FF2B5EF4-FFF2-40B4-BE49-F238E27FC236}">
                <a16:creationId xmlns:a16="http://schemas.microsoft.com/office/drawing/2014/main" id="{542C7EA2-77B9-004E-91E7-B674A34041B3}"/>
              </a:ext>
            </a:extLst>
          </p:cNvPr>
          <p:cNvSpPr txBox="1"/>
          <p:nvPr/>
        </p:nvSpPr>
        <p:spPr>
          <a:xfrm>
            <a:off x="1986476" y="6611371"/>
            <a:ext cx="7169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>
                <a:latin typeface="Fira Sans" panose="020B0503050000020004" pitchFamily="34" charset="0"/>
                <a:ea typeface="Fira Sans" panose="020B0503050000020004" pitchFamily="34" charset="0"/>
              </a:rPr>
              <a:t>u</a:t>
            </a:r>
            <a:endParaRPr lang="en-US" sz="3200" b="1">
              <a:latin typeface="Courier" pitchFamily="2" charset="0"/>
              <a:ea typeface="Fira Sans" panose="020B0503050000020004" pitchFamily="34" charset="0"/>
            </a:endParaRPr>
          </a:p>
        </p:txBody>
      </p: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5DAB4545-8F27-FD40-8930-966E9899E84C}"/>
              </a:ext>
            </a:extLst>
          </p:cNvPr>
          <p:cNvCxnSpPr>
            <a:cxnSpLocks/>
          </p:cNvCxnSpPr>
          <p:nvPr/>
        </p:nvCxnSpPr>
        <p:spPr>
          <a:xfrm>
            <a:off x="7509866" y="6235405"/>
            <a:ext cx="3879401" cy="0"/>
          </a:xfrm>
          <a:prstGeom prst="line">
            <a:avLst/>
          </a:prstGeom>
          <a:ln>
            <a:solidFill>
              <a:srgbClr val="87A7D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Arrow Connector 156">
            <a:extLst>
              <a:ext uri="{FF2B5EF4-FFF2-40B4-BE49-F238E27FC236}">
                <a16:creationId xmlns:a16="http://schemas.microsoft.com/office/drawing/2014/main" id="{F614BE5B-77CA-6640-A975-93647C61CAFB}"/>
              </a:ext>
            </a:extLst>
          </p:cNvPr>
          <p:cNvCxnSpPr>
            <a:cxnSpLocks/>
          </p:cNvCxnSpPr>
          <p:nvPr/>
        </p:nvCxnSpPr>
        <p:spPr>
          <a:xfrm flipV="1">
            <a:off x="8288432" y="5609230"/>
            <a:ext cx="0" cy="626177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413D09B6-281C-2C40-80A3-F856F27BAFA2}"/>
              </a:ext>
            </a:extLst>
          </p:cNvPr>
          <p:cNvCxnSpPr>
            <a:cxnSpLocks/>
          </p:cNvCxnSpPr>
          <p:nvPr/>
        </p:nvCxnSpPr>
        <p:spPr>
          <a:xfrm flipV="1">
            <a:off x="8695665" y="5112354"/>
            <a:ext cx="0" cy="1123054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4F3D9178-739E-C641-852F-EDB324214E19}"/>
              </a:ext>
            </a:extLst>
          </p:cNvPr>
          <p:cNvCxnSpPr>
            <a:cxnSpLocks/>
          </p:cNvCxnSpPr>
          <p:nvPr/>
        </p:nvCxnSpPr>
        <p:spPr>
          <a:xfrm flipV="1">
            <a:off x="9027946" y="4844955"/>
            <a:ext cx="0" cy="1390454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3B540466-C278-EC40-8616-673BDD1ADC21}"/>
              </a:ext>
            </a:extLst>
          </p:cNvPr>
          <p:cNvCxnSpPr>
            <a:cxnSpLocks/>
          </p:cNvCxnSpPr>
          <p:nvPr/>
        </p:nvCxnSpPr>
        <p:spPr>
          <a:xfrm flipV="1">
            <a:off x="9402701" y="4940489"/>
            <a:ext cx="0" cy="1294919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Arrow Connector 160">
            <a:extLst>
              <a:ext uri="{FF2B5EF4-FFF2-40B4-BE49-F238E27FC236}">
                <a16:creationId xmlns:a16="http://schemas.microsoft.com/office/drawing/2014/main" id="{3623A612-8CAF-A04D-A11B-37961D84A28F}"/>
              </a:ext>
            </a:extLst>
          </p:cNvPr>
          <p:cNvCxnSpPr>
            <a:cxnSpLocks/>
          </p:cNvCxnSpPr>
          <p:nvPr/>
        </p:nvCxnSpPr>
        <p:spPr>
          <a:xfrm flipV="1">
            <a:off x="9807437" y="4326340"/>
            <a:ext cx="0" cy="1909068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9ACD1C8C-F6F6-A44B-9F01-B1F4B75F901F}"/>
              </a:ext>
            </a:extLst>
          </p:cNvPr>
          <p:cNvCxnSpPr>
            <a:cxnSpLocks/>
          </p:cNvCxnSpPr>
          <p:nvPr/>
        </p:nvCxnSpPr>
        <p:spPr>
          <a:xfrm flipV="1">
            <a:off x="10244649" y="4735773"/>
            <a:ext cx="0" cy="1499633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TextBox 162">
            <a:extLst>
              <a:ext uri="{FF2B5EF4-FFF2-40B4-BE49-F238E27FC236}">
                <a16:creationId xmlns:a16="http://schemas.microsoft.com/office/drawing/2014/main" id="{77397B0C-9E88-4349-B97E-F6B37D8F9088}"/>
              </a:ext>
            </a:extLst>
          </p:cNvPr>
          <p:cNvSpPr txBox="1"/>
          <p:nvPr/>
        </p:nvSpPr>
        <p:spPr>
          <a:xfrm>
            <a:off x="9044242" y="6235405"/>
            <a:ext cx="7169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>
                <a:latin typeface="Fira Sans" panose="020B0503050000020004" pitchFamily="34" charset="0"/>
                <a:ea typeface="Fira Sans" panose="020B0503050000020004" pitchFamily="34" charset="0"/>
              </a:rPr>
              <a:t>u</a:t>
            </a:r>
            <a:endParaRPr lang="en-US" sz="3200" b="1">
              <a:latin typeface="Courier" pitchFamily="2" charset="0"/>
              <a:ea typeface="Fira Sans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450395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>
            <a:extLst>
              <a:ext uri="{FF2B5EF4-FFF2-40B4-BE49-F238E27FC236}">
                <a16:creationId xmlns:a16="http://schemas.microsoft.com/office/drawing/2014/main" id="{FDE0FF9D-4A83-B745-A7D3-CA6D11C4F91D}"/>
              </a:ext>
            </a:extLst>
          </p:cNvPr>
          <p:cNvSpPr/>
          <p:nvPr/>
        </p:nvSpPr>
        <p:spPr>
          <a:xfrm>
            <a:off x="427710" y="1076632"/>
            <a:ext cx="3498912" cy="4497020"/>
          </a:xfrm>
          <a:prstGeom prst="rect">
            <a:avLst/>
          </a:prstGeom>
          <a:solidFill>
            <a:srgbClr val="DFD69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FB0BB06-EDB3-D74B-8C63-8B991631CC47}"/>
              </a:ext>
            </a:extLst>
          </p:cNvPr>
          <p:cNvSpPr txBox="1"/>
          <p:nvPr/>
        </p:nvSpPr>
        <p:spPr>
          <a:xfrm>
            <a:off x="1930591" y="1002890"/>
            <a:ext cx="7241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  <a:r>
              <a:rPr lang="en-US" sz="4000" baseline="-25000"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  <a:endParaRPr lang="en-US" sz="4000"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CD43B54-05F1-344C-B776-E88FC0D345FC}"/>
              </a:ext>
            </a:extLst>
          </p:cNvPr>
          <p:cNvSpPr txBox="1"/>
          <p:nvPr/>
        </p:nvSpPr>
        <p:spPr>
          <a:xfrm>
            <a:off x="1946386" y="1666494"/>
            <a:ext cx="7241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  <a:r>
              <a:rPr lang="en-US" sz="4000" baseline="-25000">
                <a:latin typeface="Fira Sans" panose="020B0503050000020004" pitchFamily="34" charset="0"/>
                <a:ea typeface="Fira Sans" panose="020B0503050000020004" pitchFamily="34" charset="0"/>
              </a:rPr>
              <a:t>2</a:t>
            </a:r>
            <a:endParaRPr lang="en-US" sz="4000"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C9202EE-DCB7-D649-8F82-FC9C42A19989}"/>
              </a:ext>
            </a:extLst>
          </p:cNvPr>
          <p:cNvSpPr txBox="1"/>
          <p:nvPr/>
        </p:nvSpPr>
        <p:spPr>
          <a:xfrm>
            <a:off x="1947432" y="4795740"/>
            <a:ext cx="7241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  <a:r>
              <a:rPr lang="en-US" sz="4000" baseline="-25000">
                <a:latin typeface="Fira Sans" panose="020B0503050000020004" pitchFamily="34" charset="0"/>
                <a:ea typeface="Fira Sans" panose="020B0503050000020004" pitchFamily="34" charset="0"/>
              </a:rPr>
              <a:t>n</a:t>
            </a:r>
            <a:endParaRPr lang="en-US" sz="4000"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8538C9DD-F2B5-E140-864D-B683707E2F33}"/>
              </a:ext>
            </a:extLst>
          </p:cNvPr>
          <p:cNvSpPr/>
          <p:nvPr/>
        </p:nvSpPr>
        <p:spPr>
          <a:xfrm>
            <a:off x="427710" y="1074137"/>
            <a:ext cx="3498912" cy="6538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37FEC42A-FE36-4E48-A1D1-BF27C7C2376F}"/>
              </a:ext>
            </a:extLst>
          </p:cNvPr>
          <p:cNvSpPr/>
          <p:nvPr/>
        </p:nvSpPr>
        <p:spPr>
          <a:xfrm>
            <a:off x="427710" y="1725501"/>
            <a:ext cx="3498912" cy="6538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818D8D10-268E-5348-93CC-67FAB40E2D6F}"/>
              </a:ext>
            </a:extLst>
          </p:cNvPr>
          <p:cNvSpPr/>
          <p:nvPr/>
        </p:nvSpPr>
        <p:spPr>
          <a:xfrm>
            <a:off x="427710" y="4919787"/>
            <a:ext cx="3498912" cy="6538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23B3E889-162A-E041-8EAE-D18B9B3A2190}"/>
              </a:ext>
            </a:extLst>
          </p:cNvPr>
          <p:cNvSpPr/>
          <p:nvPr/>
        </p:nvSpPr>
        <p:spPr>
          <a:xfrm>
            <a:off x="5388084" y="1076632"/>
            <a:ext cx="1188720" cy="4497020"/>
          </a:xfrm>
          <a:prstGeom prst="rect">
            <a:avLst/>
          </a:prstGeom>
          <a:solidFill>
            <a:srgbClr val="87A7D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FA1EF336-0502-5442-965D-A9F435A4501F}"/>
              </a:ext>
            </a:extLst>
          </p:cNvPr>
          <p:cNvSpPr txBox="1"/>
          <p:nvPr/>
        </p:nvSpPr>
        <p:spPr>
          <a:xfrm>
            <a:off x="5686148" y="1017617"/>
            <a:ext cx="7241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latin typeface="Fira Sans" panose="020B0503050000020004" pitchFamily="34" charset="0"/>
                <a:ea typeface="Fira Sans" panose="020B0503050000020004" pitchFamily="34" charset="0"/>
              </a:rPr>
              <a:t>c</a:t>
            </a:r>
            <a:r>
              <a:rPr lang="en-US" sz="4000" baseline="-25000"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  <a:endParaRPr lang="en-US" sz="4000"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FA9D0EF-84AB-B644-997B-922FC8E9F473}"/>
              </a:ext>
            </a:extLst>
          </p:cNvPr>
          <p:cNvSpPr txBox="1"/>
          <p:nvPr/>
        </p:nvSpPr>
        <p:spPr>
          <a:xfrm>
            <a:off x="5696138" y="1630832"/>
            <a:ext cx="7241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latin typeface="Fira Sans" panose="020B0503050000020004" pitchFamily="34" charset="0"/>
                <a:ea typeface="Fira Sans" panose="020B0503050000020004" pitchFamily="34" charset="0"/>
              </a:rPr>
              <a:t>c</a:t>
            </a:r>
            <a:r>
              <a:rPr lang="en-US" sz="4000" baseline="-25000">
                <a:latin typeface="Fira Sans" panose="020B0503050000020004" pitchFamily="34" charset="0"/>
                <a:ea typeface="Fira Sans" panose="020B0503050000020004" pitchFamily="34" charset="0"/>
              </a:rPr>
              <a:t>2</a:t>
            </a:r>
            <a:endParaRPr lang="en-US" sz="4000"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EDCFDADD-05AD-9B4B-AC7D-D0E6171B2848}"/>
              </a:ext>
            </a:extLst>
          </p:cNvPr>
          <p:cNvSpPr txBox="1"/>
          <p:nvPr/>
        </p:nvSpPr>
        <p:spPr>
          <a:xfrm>
            <a:off x="5686148" y="4841535"/>
            <a:ext cx="7241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latin typeface="Fira Sans" panose="020B0503050000020004" pitchFamily="34" charset="0"/>
                <a:ea typeface="Fira Sans" panose="020B0503050000020004" pitchFamily="34" charset="0"/>
              </a:rPr>
              <a:t>c</a:t>
            </a:r>
            <a:r>
              <a:rPr lang="en-US" sz="4000" baseline="-25000">
                <a:latin typeface="Fira Sans" panose="020B0503050000020004" pitchFamily="34" charset="0"/>
                <a:ea typeface="Fira Sans" panose="020B0503050000020004" pitchFamily="34" charset="0"/>
              </a:rPr>
              <a:t>n</a:t>
            </a:r>
            <a:endParaRPr lang="en-US" sz="4000"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1AABA397-4415-BF4C-8228-A810C7030DE8}"/>
              </a:ext>
            </a:extLst>
          </p:cNvPr>
          <p:cNvSpPr/>
          <p:nvPr/>
        </p:nvSpPr>
        <p:spPr>
          <a:xfrm>
            <a:off x="5388084" y="1074137"/>
            <a:ext cx="1188720" cy="6538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1F3C7C05-79FE-A140-A8FE-630355626E32}"/>
              </a:ext>
            </a:extLst>
          </p:cNvPr>
          <p:cNvSpPr/>
          <p:nvPr/>
        </p:nvSpPr>
        <p:spPr>
          <a:xfrm>
            <a:off x="5388084" y="1725501"/>
            <a:ext cx="1188720" cy="6538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B52D61EB-108F-8B43-85B1-5AA22670379B}"/>
              </a:ext>
            </a:extLst>
          </p:cNvPr>
          <p:cNvSpPr/>
          <p:nvPr/>
        </p:nvSpPr>
        <p:spPr>
          <a:xfrm>
            <a:off x="5388084" y="4919787"/>
            <a:ext cx="1188720" cy="6538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B0A42633-3636-AC4B-8D26-6D0A673128D6}"/>
              </a:ext>
            </a:extLst>
          </p:cNvPr>
          <p:cNvSpPr txBox="1"/>
          <p:nvPr/>
        </p:nvSpPr>
        <p:spPr>
          <a:xfrm>
            <a:off x="4399410" y="2967335"/>
            <a:ext cx="7241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>
                <a:latin typeface="Fira Sans" panose="020B0503050000020004" pitchFamily="34" charset="0"/>
                <a:ea typeface="Fira Sans" panose="020B0503050000020004" pitchFamily="34" charset="0"/>
              </a:rPr>
              <a:t>=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A37F65B8-1D59-0A48-9D8D-D575E6E84426}"/>
              </a:ext>
            </a:extLst>
          </p:cNvPr>
          <p:cNvSpPr/>
          <p:nvPr/>
        </p:nvSpPr>
        <p:spPr>
          <a:xfrm>
            <a:off x="6883057" y="1076632"/>
            <a:ext cx="3352329" cy="973394"/>
          </a:xfrm>
          <a:prstGeom prst="rect">
            <a:avLst/>
          </a:prstGeom>
          <a:solidFill>
            <a:srgbClr val="8CC2B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Left Brace 1">
            <a:extLst>
              <a:ext uri="{FF2B5EF4-FFF2-40B4-BE49-F238E27FC236}">
                <a16:creationId xmlns:a16="http://schemas.microsoft.com/office/drawing/2014/main" id="{0C98BE9B-6ABF-F049-A489-B193E3970BFC}"/>
              </a:ext>
            </a:extLst>
          </p:cNvPr>
          <p:cNvSpPr/>
          <p:nvPr/>
        </p:nvSpPr>
        <p:spPr>
          <a:xfrm rot="5400000">
            <a:off x="2009404" y="-777381"/>
            <a:ext cx="335523" cy="3296265"/>
          </a:xfrm>
          <a:prstGeom prst="leftBrace">
            <a:avLst/>
          </a:prstGeom>
          <a:ln w="25400">
            <a:solidFill>
              <a:srgbClr val="2737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Left Brace 84">
            <a:extLst>
              <a:ext uri="{FF2B5EF4-FFF2-40B4-BE49-F238E27FC236}">
                <a16:creationId xmlns:a16="http://schemas.microsoft.com/office/drawing/2014/main" id="{7F9CF1C1-B216-4640-8C7B-7DFA1A0CB41C}"/>
              </a:ext>
            </a:extLst>
          </p:cNvPr>
          <p:cNvSpPr/>
          <p:nvPr/>
        </p:nvSpPr>
        <p:spPr>
          <a:xfrm rot="5400000">
            <a:off x="5852694" y="276286"/>
            <a:ext cx="297405" cy="1150814"/>
          </a:xfrm>
          <a:prstGeom prst="leftBrace">
            <a:avLst/>
          </a:prstGeom>
          <a:ln w="25400">
            <a:solidFill>
              <a:srgbClr val="2737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Left Brace 85">
            <a:extLst>
              <a:ext uri="{FF2B5EF4-FFF2-40B4-BE49-F238E27FC236}">
                <a16:creationId xmlns:a16="http://schemas.microsoft.com/office/drawing/2014/main" id="{1491849D-AB87-AA44-89CE-EE0678348A24}"/>
              </a:ext>
            </a:extLst>
          </p:cNvPr>
          <p:cNvSpPr/>
          <p:nvPr/>
        </p:nvSpPr>
        <p:spPr>
          <a:xfrm rot="5400000">
            <a:off x="8392470" y="-782968"/>
            <a:ext cx="373737" cy="3256933"/>
          </a:xfrm>
          <a:prstGeom prst="leftBrace">
            <a:avLst/>
          </a:prstGeom>
          <a:ln w="25400">
            <a:solidFill>
              <a:srgbClr val="2737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BC8DD45F-7BDB-D645-903C-7889D10994B0}"/>
              </a:ext>
            </a:extLst>
          </p:cNvPr>
          <p:cNvSpPr txBox="1"/>
          <p:nvPr/>
        </p:nvSpPr>
        <p:spPr>
          <a:xfrm>
            <a:off x="1946386" y="97755"/>
            <a:ext cx="7241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latin typeface="Fira Sans" panose="020B0503050000020004" pitchFamily="34" charset="0"/>
                <a:ea typeface="Fira Sans" panose="020B0503050000020004" pitchFamily="34" charset="0"/>
              </a:rPr>
              <a:t>d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E9865779-706C-4C45-A1FF-F090A6A75E08}"/>
              </a:ext>
            </a:extLst>
          </p:cNvPr>
          <p:cNvSpPr txBox="1"/>
          <p:nvPr/>
        </p:nvSpPr>
        <p:spPr>
          <a:xfrm>
            <a:off x="5758813" y="101486"/>
            <a:ext cx="7241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latin typeface="Fira Sans" panose="020B0503050000020004" pitchFamily="34" charset="0"/>
                <a:ea typeface="Fira Sans" panose="020B0503050000020004" pitchFamily="34" charset="0"/>
              </a:rPr>
              <a:t>k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BDB0BC5-B18A-594D-95A1-97E09C4A4B0E}"/>
              </a:ext>
            </a:extLst>
          </p:cNvPr>
          <p:cNvSpPr txBox="1"/>
          <p:nvPr/>
        </p:nvSpPr>
        <p:spPr>
          <a:xfrm>
            <a:off x="8332868" y="91626"/>
            <a:ext cx="7241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latin typeface="Fira Sans" panose="020B0503050000020004" pitchFamily="34" charset="0"/>
                <a:ea typeface="Fira Sans" panose="020B0503050000020004" pitchFamily="34" charset="0"/>
              </a:rPr>
              <a:t>d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EE19297A-CE87-554F-86C9-E5CCA6BDBBE1}"/>
              </a:ext>
            </a:extLst>
          </p:cNvPr>
          <p:cNvSpPr txBox="1"/>
          <p:nvPr/>
        </p:nvSpPr>
        <p:spPr>
          <a:xfrm>
            <a:off x="1918224" y="3023249"/>
            <a:ext cx="5178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F205E4A6-0EEF-5242-9F99-EB09AE9D622C}"/>
              </a:ext>
            </a:extLst>
          </p:cNvPr>
          <p:cNvSpPr txBox="1"/>
          <p:nvPr/>
        </p:nvSpPr>
        <p:spPr>
          <a:xfrm>
            <a:off x="5696138" y="3023249"/>
            <a:ext cx="25367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latin typeface="Fira Sans" panose="020B0503050000020004" pitchFamily="34" charset="0"/>
                <a:ea typeface="Fira Sans" panose="020B0503050000020004" pitchFamily="34" charset="0"/>
              </a:rPr>
              <a:t>C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54D3482C-E232-6C42-AA11-C1CFC586C6E5}"/>
              </a:ext>
            </a:extLst>
          </p:cNvPr>
          <p:cNvSpPr txBox="1"/>
          <p:nvPr/>
        </p:nvSpPr>
        <p:spPr>
          <a:xfrm>
            <a:off x="8332868" y="1209386"/>
            <a:ext cx="25367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latin typeface="Fira Sans" panose="020B0503050000020004" pitchFamily="34" charset="0"/>
                <a:ea typeface="Fira Sans" panose="020B0503050000020004" pitchFamily="34" charset="0"/>
              </a:rPr>
              <a:t>V</a:t>
            </a:r>
            <a:r>
              <a:rPr lang="en-US" sz="4000" baseline="30000">
                <a:latin typeface="Fira Sans Light" panose="020B0403050000020004" pitchFamily="34" charset="-120"/>
                <a:ea typeface="Fira Sans Light" panose="020B0403050000020004" pitchFamily="34" charset="-120"/>
              </a:rPr>
              <a:t>T</a:t>
            </a:r>
            <a:endParaRPr lang="en-US" sz="4000">
              <a:latin typeface="Fira Sans Light" panose="020B0403050000020004" pitchFamily="34" charset="-120"/>
              <a:ea typeface="Fira Sans Light" panose="020B0403050000020004" pitchFamily="34" charset="-12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C305C76-DD69-2343-B98F-8910A7A83531}"/>
              </a:ext>
            </a:extLst>
          </p:cNvPr>
          <p:cNvSpPr txBox="1"/>
          <p:nvPr/>
        </p:nvSpPr>
        <p:spPr>
          <a:xfrm>
            <a:off x="10701887" y="2967335"/>
            <a:ext cx="7241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>
                <a:latin typeface="Fira Sans" panose="020B0503050000020004" pitchFamily="34" charset="0"/>
                <a:ea typeface="Fira Sans" panose="020B0503050000020004" pitchFamily="34" charset="0"/>
              </a:rPr>
              <a:t>+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9442A8C-C7F4-4840-9A1A-52924A9175AD}"/>
              </a:ext>
            </a:extLst>
          </p:cNvPr>
          <p:cNvSpPr/>
          <p:nvPr/>
        </p:nvSpPr>
        <p:spPr>
          <a:xfrm>
            <a:off x="11426009" y="1101579"/>
            <a:ext cx="3498912" cy="4497020"/>
          </a:xfrm>
          <a:prstGeom prst="rect">
            <a:avLst/>
          </a:prstGeom>
          <a:solidFill>
            <a:srgbClr val="E76D00">
              <a:alpha val="25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AE8AF65-29A5-824B-BFCE-DFEA932B8C8B}"/>
              </a:ext>
            </a:extLst>
          </p:cNvPr>
          <p:cNvSpPr txBox="1"/>
          <p:nvPr/>
        </p:nvSpPr>
        <p:spPr>
          <a:xfrm>
            <a:off x="12941110" y="2967335"/>
            <a:ext cx="5178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latin typeface="Fira Sans" panose="020B0503050000020004" pitchFamily="34" charset="0"/>
                <a:ea typeface="Fira Sans" panose="020B0503050000020004" pitchFamily="34" charset="0"/>
              </a:rPr>
              <a:t>R</a:t>
            </a:r>
          </a:p>
        </p:txBody>
      </p:sp>
    </p:spTree>
    <p:extLst>
      <p:ext uri="{BB962C8B-B14F-4D97-AF65-F5344CB8AC3E}">
        <p14:creationId xmlns:p14="http://schemas.microsoft.com/office/powerpoint/2010/main" val="329181326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436CA94-B89B-A64E-8E65-57A345D44116}"/>
              </a:ext>
            </a:extLst>
          </p:cNvPr>
          <p:cNvSpPr/>
          <p:nvPr/>
        </p:nvSpPr>
        <p:spPr>
          <a:xfrm>
            <a:off x="762470" y="884903"/>
            <a:ext cx="3352329" cy="973394"/>
          </a:xfrm>
          <a:prstGeom prst="rect">
            <a:avLst/>
          </a:prstGeom>
          <a:solidFill>
            <a:srgbClr val="8CC2B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4949B8-9BEB-654E-9D40-F66AFB942DAB}"/>
              </a:ext>
            </a:extLst>
          </p:cNvPr>
          <p:cNvSpPr txBox="1"/>
          <p:nvPr/>
        </p:nvSpPr>
        <p:spPr>
          <a:xfrm>
            <a:off x="2210032" y="1061902"/>
            <a:ext cx="8111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>
                <a:latin typeface="Fira Sans" panose="020B0503050000020004" pitchFamily="34" charset="0"/>
                <a:ea typeface="Fira Sans" panose="020B0503050000020004" pitchFamily="34" charset="0"/>
              </a:rPr>
              <a:t>U</a:t>
            </a:r>
            <a:r>
              <a:rPr lang="en-US" sz="4000" baseline="30000">
                <a:latin typeface="Fira Sans Light" panose="020B0403050000020004" pitchFamily="34" charset="-120"/>
                <a:ea typeface="Fira Sans Light" panose="020B0403050000020004" pitchFamily="34" charset="-120"/>
              </a:rPr>
              <a:t>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5123C5D-529D-354F-B3E6-65B1283132EC}"/>
              </a:ext>
            </a:extLst>
          </p:cNvPr>
          <p:cNvSpPr/>
          <p:nvPr/>
        </p:nvSpPr>
        <p:spPr>
          <a:xfrm rot="5400000">
            <a:off x="3156625" y="2074371"/>
            <a:ext cx="3352329" cy="973394"/>
          </a:xfrm>
          <a:prstGeom prst="rect">
            <a:avLst/>
          </a:prstGeom>
          <a:solidFill>
            <a:srgbClr val="8CC2B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875ED9-E348-4D4D-9D5C-E4D8422F456D}"/>
              </a:ext>
            </a:extLst>
          </p:cNvPr>
          <p:cNvSpPr txBox="1"/>
          <p:nvPr/>
        </p:nvSpPr>
        <p:spPr>
          <a:xfrm>
            <a:off x="4641062" y="1106147"/>
            <a:ext cx="8111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>
                <a:latin typeface="Fira Sans" panose="020B0503050000020004" pitchFamily="34" charset="0"/>
                <a:ea typeface="Fira Sans" panose="020B0503050000020004" pitchFamily="34" charset="0"/>
              </a:rPr>
              <a:t>U</a:t>
            </a:r>
            <a:endParaRPr lang="en-US" sz="4000" b="1">
              <a:latin typeface="Fira Sans Light" panose="020B0403050000020004" pitchFamily="34" charset="-120"/>
              <a:ea typeface="Fira Sans Light" panose="020B0403050000020004" pitchFamily="34" charset="-12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A9CF5F-A643-AB44-A6FA-DE2B1D8C6E9C}"/>
              </a:ext>
            </a:extLst>
          </p:cNvPr>
          <p:cNvSpPr txBox="1"/>
          <p:nvPr/>
        </p:nvSpPr>
        <p:spPr>
          <a:xfrm>
            <a:off x="5550780" y="934967"/>
            <a:ext cx="7241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>
                <a:latin typeface="Fira Sans" panose="020B0503050000020004" pitchFamily="34" charset="0"/>
                <a:ea typeface="Fira Sans" panose="020B0503050000020004" pitchFamily="34" charset="0"/>
              </a:rPr>
              <a:t>=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546DAD0-C8B7-A446-BD6B-49AE4D411FD0}"/>
              </a:ext>
            </a:extLst>
          </p:cNvPr>
          <p:cNvSpPr/>
          <p:nvPr/>
        </p:nvSpPr>
        <p:spPr>
          <a:xfrm rot="5400000">
            <a:off x="6245405" y="884904"/>
            <a:ext cx="973396" cy="973395"/>
          </a:xfrm>
          <a:prstGeom prst="rect">
            <a:avLst/>
          </a:prstGeom>
          <a:solidFill>
            <a:srgbClr val="DFD693">
              <a:alpha val="44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FC08AC-AA86-0340-8805-9AEEF4386CDC}"/>
              </a:ext>
            </a:extLst>
          </p:cNvPr>
          <p:cNvSpPr txBox="1"/>
          <p:nvPr/>
        </p:nvSpPr>
        <p:spPr>
          <a:xfrm>
            <a:off x="6274900" y="907053"/>
            <a:ext cx="440295" cy="3096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  <a:endParaRPr lang="en-US" sz="1400">
              <a:latin typeface="Fira Sans Light" panose="020B0403050000020004" pitchFamily="34" charset="-120"/>
              <a:ea typeface="Fira Sans Light" panose="020B0403050000020004" pitchFamily="34" charset="-12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881818F-D07E-4845-83ED-274AB93019D7}"/>
              </a:ext>
            </a:extLst>
          </p:cNvPr>
          <p:cNvSpPr txBox="1"/>
          <p:nvPr/>
        </p:nvSpPr>
        <p:spPr>
          <a:xfrm>
            <a:off x="6442048" y="1074201"/>
            <a:ext cx="440295" cy="3096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  <a:endParaRPr lang="en-US" sz="1400">
              <a:latin typeface="Fira Sans Light" panose="020B0403050000020004" pitchFamily="34" charset="-120"/>
              <a:ea typeface="Fira Sans Light" panose="020B0403050000020004" pitchFamily="34" charset="-12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795AEC-9107-734E-902A-9911CD848FD4}"/>
              </a:ext>
            </a:extLst>
          </p:cNvPr>
          <p:cNvSpPr txBox="1"/>
          <p:nvPr/>
        </p:nvSpPr>
        <p:spPr>
          <a:xfrm>
            <a:off x="6609196" y="1241349"/>
            <a:ext cx="440295" cy="3096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  <a:endParaRPr lang="en-US" sz="1400">
              <a:latin typeface="Fira Sans Light" panose="020B0403050000020004" pitchFamily="34" charset="-120"/>
              <a:ea typeface="Fira Sans Light" panose="020B0403050000020004" pitchFamily="34" charset="-12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5643361-9F47-EE43-B579-50C119C4D874}"/>
              </a:ext>
            </a:extLst>
          </p:cNvPr>
          <p:cNvSpPr txBox="1"/>
          <p:nvPr/>
        </p:nvSpPr>
        <p:spPr>
          <a:xfrm>
            <a:off x="6776344" y="1408497"/>
            <a:ext cx="440295" cy="3096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  <a:endParaRPr lang="en-US" sz="1400">
              <a:latin typeface="Fira Sans Light" panose="020B0403050000020004" pitchFamily="34" charset="-120"/>
              <a:ea typeface="Fira Sans Light" panose="020B0403050000020004" pitchFamily="34" charset="-12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F69632-BC5C-9141-8B35-6ED03EE20D46}"/>
              </a:ext>
            </a:extLst>
          </p:cNvPr>
          <p:cNvSpPr txBox="1"/>
          <p:nvPr/>
        </p:nvSpPr>
        <p:spPr>
          <a:xfrm>
            <a:off x="6943492" y="1575645"/>
            <a:ext cx="440295" cy="3096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  <a:endParaRPr lang="en-US" sz="1400">
              <a:latin typeface="Fira Sans Light" panose="020B0403050000020004" pitchFamily="34" charset="-120"/>
              <a:ea typeface="Fira Sans Light" panose="020B0403050000020004" pitchFamily="34" charset="-12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8DC7351-EBD4-7140-9DA9-9195B2DD346D}"/>
              </a:ext>
            </a:extLst>
          </p:cNvPr>
          <p:cNvSpPr txBox="1"/>
          <p:nvPr/>
        </p:nvSpPr>
        <p:spPr>
          <a:xfrm>
            <a:off x="6822159" y="946395"/>
            <a:ext cx="4402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  <a:endParaRPr lang="en-US" sz="2000">
              <a:latin typeface="Fira Sans Light" panose="020B0403050000020004" pitchFamily="34" charset="-120"/>
              <a:ea typeface="Fira Sans Light" panose="020B0403050000020004" pitchFamily="34" charset="-12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5FD78A2-DD35-6B4A-B29F-1EE324EADA3A}"/>
              </a:ext>
            </a:extLst>
          </p:cNvPr>
          <p:cNvSpPr txBox="1"/>
          <p:nvPr/>
        </p:nvSpPr>
        <p:spPr>
          <a:xfrm>
            <a:off x="6333887" y="1415845"/>
            <a:ext cx="4402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  <a:endParaRPr lang="en-US" sz="2000">
              <a:latin typeface="Fira Sans Light" panose="020B0403050000020004" pitchFamily="34" charset="-120"/>
              <a:ea typeface="Fira Sans Light" panose="020B04030500000200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4534517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CAA601D-3F78-0240-92D1-283406FC2752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2829" y="839449"/>
            <a:ext cx="7070361" cy="4242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8189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75A7F0C-8B7E-A643-B98E-F801AB28F3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56432" y="2209447"/>
            <a:ext cx="3273641" cy="28235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0564B57-914B-B44A-A577-6AC5D82E2D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0435" y="2209447"/>
            <a:ext cx="2229485" cy="19218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83A3406-1F09-1446-A41A-DBEDBC337B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4833" y="4529826"/>
            <a:ext cx="2225087" cy="19218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76C940F-011B-4D47-8B4A-3D19AF5085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0435" y="-110931"/>
            <a:ext cx="2220707" cy="192183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E88B113-9A2B-8D4C-8D19-60AEE1DCEFAE}"/>
              </a:ext>
            </a:extLst>
          </p:cNvPr>
          <p:cNvSpPr txBox="1"/>
          <p:nvPr/>
        </p:nvSpPr>
        <p:spPr>
          <a:xfrm>
            <a:off x="4051657" y="1732792"/>
            <a:ext cx="22294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rgbClr val="C000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red channel</a:t>
            </a:r>
            <a:endParaRPr lang="en-US" sz="2400" b="1">
              <a:solidFill>
                <a:srgbClr val="C00000"/>
              </a:solidFill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2C9E807-9C87-FD44-A5A6-0E53508C668C}"/>
              </a:ext>
            </a:extLst>
          </p:cNvPr>
          <p:cNvSpPr txBox="1"/>
          <p:nvPr/>
        </p:nvSpPr>
        <p:spPr>
          <a:xfrm>
            <a:off x="4051657" y="4072860"/>
            <a:ext cx="22294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chemeClr val="accent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blue channel</a:t>
            </a:r>
            <a:endParaRPr lang="en-US" sz="2400" b="1">
              <a:solidFill>
                <a:schemeClr val="accent1"/>
              </a:solidFill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C866ECC-6D53-8145-B558-8C70A39AB806}"/>
              </a:ext>
            </a:extLst>
          </p:cNvPr>
          <p:cNvSpPr txBox="1"/>
          <p:nvPr/>
        </p:nvSpPr>
        <p:spPr>
          <a:xfrm>
            <a:off x="4051656" y="6451664"/>
            <a:ext cx="22294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chemeClr val="accent6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green channel</a:t>
            </a:r>
            <a:endParaRPr lang="en-US" sz="2400" b="1">
              <a:solidFill>
                <a:schemeClr val="accent6"/>
              </a:solidFill>
              <a:latin typeface="Courier" pitchFamily="2" charset="0"/>
              <a:ea typeface="Fira Sans" panose="020B0503050000020004" pitchFamily="34" charset="0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2F0B403-874A-0648-8C71-83F33F947483}"/>
              </a:ext>
            </a:extLst>
          </p:cNvPr>
          <p:cNvCxnSpPr>
            <a:cxnSpLocks/>
          </p:cNvCxnSpPr>
          <p:nvPr/>
        </p:nvCxnSpPr>
        <p:spPr>
          <a:xfrm flipV="1">
            <a:off x="2917209" y="914401"/>
            <a:ext cx="1134448" cy="1978701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B874FB3-2BC1-844A-94EC-94CA691B1233}"/>
              </a:ext>
            </a:extLst>
          </p:cNvPr>
          <p:cNvCxnSpPr>
            <a:cxnSpLocks/>
            <a:endCxn id="5" idx="1"/>
          </p:cNvCxnSpPr>
          <p:nvPr/>
        </p:nvCxnSpPr>
        <p:spPr>
          <a:xfrm flipV="1">
            <a:off x="2917209" y="3170367"/>
            <a:ext cx="1143226" cy="499254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8E6E909-7F47-9241-BB8C-5B35B421EB4B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2925987" y="4408551"/>
            <a:ext cx="1138846" cy="1082194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>
            <a:extLst>
              <a:ext uri="{FF2B5EF4-FFF2-40B4-BE49-F238E27FC236}">
                <a16:creationId xmlns:a16="http://schemas.microsoft.com/office/drawing/2014/main" id="{7BA99D05-E9C9-8E43-887E-A98AE31E51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976" b="84569"/>
          <a:stretch/>
        </p:blipFill>
        <p:spPr>
          <a:xfrm rot="5400000">
            <a:off x="7367629" y="941791"/>
            <a:ext cx="2229485" cy="124043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AECBFAF8-C5D7-EE48-9DD8-B103E714BE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887" b="77658"/>
          <a:stretch/>
        </p:blipFill>
        <p:spPr>
          <a:xfrm rot="5400000">
            <a:off x="7361417" y="3168304"/>
            <a:ext cx="2229485" cy="12404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A38820DE-CFCA-3E4B-A026-237D62E1F71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693" b="70852"/>
          <a:stretch/>
        </p:blipFill>
        <p:spPr>
          <a:xfrm rot="5400000">
            <a:off x="7359353" y="5397788"/>
            <a:ext cx="2229485" cy="124046"/>
          </a:xfrm>
          <a:prstGeom prst="rect">
            <a:avLst/>
          </a:prstGeom>
        </p:spPr>
      </p:pic>
      <p:sp>
        <p:nvSpPr>
          <p:cNvPr id="31" name="Right Arrow 30">
            <a:extLst>
              <a:ext uri="{FF2B5EF4-FFF2-40B4-BE49-F238E27FC236}">
                <a16:creationId xmlns:a16="http://schemas.microsoft.com/office/drawing/2014/main" id="{5CE0D4CD-9817-2745-B63F-838827E22851}"/>
              </a:ext>
            </a:extLst>
          </p:cNvPr>
          <p:cNvSpPr/>
          <p:nvPr/>
        </p:nvSpPr>
        <p:spPr>
          <a:xfrm>
            <a:off x="6835515" y="2893102"/>
            <a:ext cx="1259174" cy="535898"/>
          </a:xfrm>
          <a:prstGeom prst="rightArrow">
            <a:avLst/>
          </a:prstGeom>
          <a:solidFill>
            <a:srgbClr val="192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28E27BF-49AB-1449-BFFC-93E6EAA2743D}"/>
              </a:ext>
            </a:extLst>
          </p:cNvPr>
          <p:cNvSpPr txBox="1"/>
          <p:nvPr/>
        </p:nvSpPr>
        <p:spPr>
          <a:xfrm>
            <a:off x="6501430" y="3359594"/>
            <a:ext cx="17529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Fira Sans" panose="020B0503050000020004" pitchFamily="34" charset="0"/>
                <a:ea typeface="Fira Sans" panose="020B0503050000020004" pitchFamily="34" charset="0"/>
              </a:rPr>
              <a:t>flatten</a:t>
            </a:r>
            <a:endParaRPr lang="en-US" sz="2800">
              <a:latin typeface="Courier" pitchFamily="2" charset="0"/>
              <a:ea typeface="Fira Sans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77225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175D7675-0573-D34E-819C-37DAE5F999EA}"/>
              </a:ext>
            </a:extLst>
          </p:cNvPr>
          <p:cNvSpPr/>
          <p:nvPr/>
        </p:nvSpPr>
        <p:spPr>
          <a:xfrm>
            <a:off x="4974720" y="412362"/>
            <a:ext cx="1187355" cy="1093311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80E495A-7203-AB4D-BA12-86BE535F7449}"/>
              </a:ext>
            </a:extLst>
          </p:cNvPr>
          <p:cNvSpPr/>
          <p:nvPr/>
        </p:nvSpPr>
        <p:spPr>
          <a:xfrm>
            <a:off x="4763180" y="559510"/>
            <a:ext cx="1187355" cy="1093311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75A7F0C-8B7E-A643-B98E-F801AB28F3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802" y="371051"/>
            <a:ext cx="3273641" cy="282351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879EA05-96FC-F447-BEF3-B34EF1F20CF3}"/>
              </a:ext>
            </a:extLst>
          </p:cNvPr>
          <p:cNvSpPr txBox="1"/>
          <p:nvPr/>
        </p:nvSpPr>
        <p:spPr>
          <a:xfrm>
            <a:off x="2040159" y="3194566"/>
            <a:ext cx="7169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  <a:r>
              <a:rPr lang="en-US" sz="3200" baseline="-25000"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  <a:endParaRPr lang="en-US" sz="32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2525934-F680-C543-8130-8D9053B74127}"/>
              </a:ext>
            </a:extLst>
          </p:cNvPr>
          <p:cNvSpPr txBox="1"/>
          <p:nvPr/>
        </p:nvSpPr>
        <p:spPr>
          <a:xfrm>
            <a:off x="5127848" y="1782808"/>
            <a:ext cx="7169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>
                <a:latin typeface="Fira Sans" panose="020B0503050000020004" pitchFamily="34" charset="0"/>
                <a:ea typeface="Fira Sans" panose="020B0503050000020004" pitchFamily="34" charset="0"/>
              </a:rPr>
              <a:t>w</a:t>
            </a:r>
            <a:endParaRPr lang="en-US" sz="3200" b="1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9F210DE-DDAD-4E4A-BA4B-D27977CFACA2}"/>
              </a:ext>
            </a:extLst>
          </p:cNvPr>
          <p:cNvSpPr/>
          <p:nvPr/>
        </p:nvSpPr>
        <p:spPr>
          <a:xfrm>
            <a:off x="4551640" y="704750"/>
            <a:ext cx="1187355" cy="1093311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ctagon 5">
            <a:extLst>
              <a:ext uri="{FF2B5EF4-FFF2-40B4-BE49-F238E27FC236}">
                <a16:creationId xmlns:a16="http://schemas.microsoft.com/office/drawing/2014/main" id="{0F8D6EEF-A488-8B44-88C6-B83BC930FCDB}"/>
              </a:ext>
            </a:extLst>
          </p:cNvPr>
          <p:cNvSpPr/>
          <p:nvPr/>
        </p:nvSpPr>
        <p:spPr>
          <a:xfrm>
            <a:off x="4763180" y="842491"/>
            <a:ext cx="764274" cy="817827"/>
          </a:xfrm>
          <a:prstGeom prst="octagon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ACA50FE2-72A2-814E-8593-6B71725CA8DB}"/>
              </a:ext>
            </a:extLst>
          </p:cNvPr>
          <p:cNvSpPr/>
          <p:nvPr/>
        </p:nvSpPr>
        <p:spPr>
          <a:xfrm>
            <a:off x="6471221" y="1798061"/>
            <a:ext cx="897751" cy="535898"/>
          </a:xfrm>
          <a:prstGeom prst="rightArrow">
            <a:avLst/>
          </a:prstGeom>
          <a:solidFill>
            <a:srgbClr val="192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C15048-45D8-E74D-BB1F-520031FF99F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117" t="4711" r="11900" b="13028"/>
          <a:stretch/>
        </p:blipFill>
        <p:spPr>
          <a:xfrm>
            <a:off x="8243469" y="384754"/>
            <a:ext cx="3273641" cy="293721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9CDB987-9FE7-B740-B3DB-F25DD5AAB9BE}"/>
              </a:ext>
            </a:extLst>
          </p:cNvPr>
          <p:cNvSpPr txBox="1"/>
          <p:nvPr/>
        </p:nvSpPr>
        <p:spPr>
          <a:xfrm>
            <a:off x="3993583" y="1063014"/>
            <a:ext cx="7169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>
                <a:latin typeface="Fira Sans" panose="020B0503050000020004" pitchFamily="34" charset="0"/>
                <a:ea typeface="Fira Sans" panose="020B0503050000020004" pitchFamily="34" charset="0"/>
              </a:rPr>
              <a:t>*</a:t>
            </a:r>
            <a:endParaRPr lang="en-US" sz="3200" b="1">
              <a:latin typeface="Courier" pitchFamily="2" charset="0"/>
              <a:ea typeface="Fira Sans" panose="020B05030500000200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F261FAC-0C14-104A-9C22-CF78F80197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557" y="4316959"/>
            <a:ext cx="3886341" cy="258601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D843D8B-3225-C443-9FB1-5FA2DC28E4CA}"/>
              </a:ext>
            </a:extLst>
          </p:cNvPr>
          <p:cNvSpPr txBox="1"/>
          <p:nvPr/>
        </p:nvSpPr>
        <p:spPr>
          <a:xfrm>
            <a:off x="1843866" y="6953405"/>
            <a:ext cx="7169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  <a:r>
              <a:rPr lang="en-US" sz="3200" b="1" baseline="-25000">
                <a:latin typeface="Fira Sans" panose="020B0503050000020004" pitchFamily="34" charset="0"/>
                <a:ea typeface="Fira Sans" panose="020B0503050000020004" pitchFamily="34" charset="0"/>
              </a:rPr>
              <a:t>2</a:t>
            </a:r>
            <a:endParaRPr lang="en-US" sz="32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6FE39F6-62EF-A246-8692-40525BB8D886}"/>
              </a:ext>
            </a:extLst>
          </p:cNvPr>
          <p:cNvSpPr/>
          <p:nvPr/>
        </p:nvSpPr>
        <p:spPr>
          <a:xfrm>
            <a:off x="5033853" y="4090375"/>
            <a:ext cx="1187355" cy="1093311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D6D4A14-E945-C441-AC36-6CA097E2073C}"/>
              </a:ext>
            </a:extLst>
          </p:cNvPr>
          <p:cNvSpPr/>
          <p:nvPr/>
        </p:nvSpPr>
        <p:spPr>
          <a:xfrm>
            <a:off x="4822313" y="4237523"/>
            <a:ext cx="1187355" cy="1093311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79E7FB3-874D-D645-B06B-ED22498E4EBF}"/>
              </a:ext>
            </a:extLst>
          </p:cNvPr>
          <p:cNvSpPr txBox="1"/>
          <p:nvPr/>
        </p:nvSpPr>
        <p:spPr>
          <a:xfrm>
            <a:off x="5186981" y="5460821"/>
            <a:ext cx="7169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>
                <a:latin typeface="Fira Sans" panose="020B0503050000020004" pitchFamily="34" charset="0"/>
                <a:ea typeface="Fira Sans" panose="020B0503050000020004" pitchFamily="34" charset="0"/>
              </a:rPr>
              <a:t>w</a:t>
            </a:r>
            <a:endParaRPr lang="en-US" sz="3200" b="1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3A2A128-82DE-1440-95BF-4F561603208C}"/>
              </a:ext>
            </a:extLst>
          </p:cNvPr>
          <p:cNvSpPr/>
          <p:nvPr/>
        </p:nvSpPr>
        <p:spPr>
          <a:xfrm>
            <a:off x="4610773" y="4382763"/>
            <a:ext cx="1187355" cy="1093311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ctagon 22">
            <a:extLst>
              <a:ext uri="{FF2B5EF4-FFF2-40B4-BE49-F238E27FC236}">
                <a16:creationId xmlns:a16="http://schemas.microsoft.com/office/drawing/2014/main" id="{F0D18568-C0C1-444C-952A-46D16263B36A}"/>
              </a:ext>
            </a:extLst>
          </p:cNvPr>
          <p:cNvSpPr/>
          <p:nvPr/>
        </p:nvSpPr>
        <p:spPr>
          <a:xfrm>
            <a:off x="4822313" y="4520504"/>
            <a:ext cx="764274" cy="817827"/>
          </a:xfrm>
          <a:prstGeom prst="octagon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D2681BE6-38B9-A14B-BA29-748970A5AA63}"/>
              </a:ext>
            </a:extLst>
          </p:cNvPr>
          <p:cNvSpPr/>
          <p:nvPr/>
        </p:nvSpPr>
        <p:spPr>
          <a:xfrm>
            <a:off x="6530354" y="5476074"/>
            <a:ext cx="897751" cy="535898"/>
          </a:xfrm>
          <a:prstGeom prst="rightArrow">
            <a:avLst/>
          </a:prstGeom>
          <a:solidFill>
            <a:srgbClr val="192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196BFD15-EF02-DF46-80E9-8E8FD50767A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117" t="4711" r="11900" b="13028"/>
          <a:stretch>
            <a:fillRect/>
          </a:stretch>
        </p:blipFill>
        <p:spPr>
          <a:xfrm>
            <a:off x="7917697" y="4090375"/>
            <a:ext cx="3907702" cy="2725991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ECEC9B1F-C805-B745-B3A0-38C5392247D1}"/>
              </a:ext>
            </a:extLst>
          </p:cNvPr>
          <p:cNvSpPr txBox="1"/>
          <p:nvPr/>
        </p:nvSpPr>
        <p:spPr>
          <a:xfrm>
            <a:off x="4052716" y="4741027"/>
            <a:ext cx="7169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>
                <a:latin typeface="Fira Sans" panose="020B0503050000020004" pitchFamily="34" charset="0"/>
                <a:ea typeface="Fira Sans" panose="020B0503050000020004" pitchFamily="34" charset="0"/>
              </a:rPr>
              <a:t>*</a:t>
            </a:r>
            <a:endParaRPr lang="en-US" sz="3200" b="1">
              <a:latin typeface="Courier" pitchFamily="2" charset="0"/>
              <a:ea typeface="Fira Sans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07688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06EA972-1D25-B348-844D-71C697DBF6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598"/>
          <a:stretch/>
        </p:blipFill>
        <p:spPr>
          <a:xfrm>
            <a:off x="1260850" y="854440"/>
            <a:ext cx="4150600" cy="19979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63EA0B0-0C2D-A644-8791-9FC18B551A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148" b="-15463"/>
          <a:stretch/>
        </p:blipFill>
        <p:spPr>
          <a:xfrm>
            <a:off x="6096000" y="854440"/>
            <a:ext cx="4020712" cy="23275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855AB1F-3FC0-344F-8C88-C41B56CEBF5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9598"/>
          <a:stretch/>
        </p:blipFill>
        <p:spPr>
          <a:xfrm>
            <a:off x="1260850" y="3425252"/>
            <a:ext cx="4150600" cy="199794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648A449-A545-2247-917E-46D2515F12B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9598"/>
          <a:stretch/>
        </p:blipFill>
        <p:spPr>
          <a:xfrm>
            <a:off x="6096000" y="3425252"/>
            <a:ext cx="4020712" cy="1997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093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C54A737-1EEB-D14A-B3BB-9B6759C11FB3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</a:blip>
          <a:stretch>
            <a:fillRect/>
          </a:stretch>
        </p:blipFill>
        <p:spPr>
          <a:xfrm>
            <a:off x="5367463" y="651010"/>
            <a:ext cx="4038600" cy="25146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4D4F600-20C1-2C4A-85BB-A3B677307774}"/>
              </a:ext>
            </a:extLst>
          </p:cNvPr>
          <p:cNvSpPr txBox="1"/>
          <p:nvPr/>
        </p:nvSpPr>
        <p:spPr>
          <a:xfrm>
            <a:off x="9931168" y="651010"/>
            <a:ext cx="476301" cy="58477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>
                <a:solidFill>
                  <a:schemeClr val="bg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E8CD24-21B3-3845-A066-365E900A32E3}"/>
              </a:ext>
            </a:extLst>
          </p:cNvPr>
          <p:cNvSpPr txBox="1"/>
          <p:nvPr/>
        </p:nvSpPr>
        <p:spPr>
          <a:xfrm>
            <a:off x="7028304" y="3165610"/>
            <a:ext cx="7169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  <a:endParaRPr lang="en-US" sz="3200" b="1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360F6F-50F4-554C-A844-7E2437845168}"/>
              </a:ext>
            </a:extLst>
          </p:cNvPr>
          <p:cNvSpPr txBox="1"/>
          <p:nvPr/>
        </p:nvSpPr>
        <p:spPr>
          <a:xfrm>
            <a:off x="9810859" y="1235785"/>
            <a:ext cx="7169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>
                <a:latin typeface="Fira Sans" panose="020B0503050000020004" pitchFamily="34" charset="0"/>
                <a:ea typeface="Fira Sans" panose="020B0503050000020004" pitchFamily="34" charset="0"/>
              </a:rPr>
              <a:t>w</a:t>
            </a:r>
            <a:endParaRPr lang="en-US" sz="3200" b="1">
              <a:latin typeface="Courier" pitchFamily="2" charset="0"/>
              <a:ea typeface="Fira Sans" panose="020B05030500000200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32BB2A8-BA3C-0C4E-82F6-751A419B70A8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</a:blip>
          <a:stretch>
            <a:fillRect/>
          </a:stretch>
        </p:blipFill>
        <p:spPr>
          <a:xfrm>
            <a:off x="309918" y="4138683"/>
            <a:ext cx="4038600" cy="2514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100694A-AAB4-4A46-9A5B-9CCE106A961C}"/>
              </a:ext>
            </a:extLst>
          </p:cNvPr>
          <p:cNvSpPr txBox="1"/>
          <p:nvPr/>
        </p:nvSpPr>
        <p:spPr>
          <a:xfrm>
            <a:off x="309918" y="4138683"/>
            <a:ext cx="476301" cy="58477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>
                <a:solidFill>
                  <a:schemeClr val="bg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585F1FF-0C99-404B-8C52-BD3E46048B5D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</a:blip>
          <a:stretch>
            <a:fillRect/>
          </a:stretch>
        </p:blipFill>
        <p:spPr>
          <a:xfrm>
            <a:off x="5367463" y="4138683"/>
            <a:ext cx="4038600" cy="25146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0B3027D-FBFD-E64A-9FA9-994AA9CABB38}"/>
              </a:ext>
            </a:extLst>
          </p:cNvPr>
          <p:cNvSpPr txBox="1"/>
          <p:nvPr/>
        </p:nvSpPr>
        <p:spPr>
          <a:xfrm>
            <a:off x="6404693" y="4902956"/>
            <a:ext cx="476301" cy="58477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>
                <a:solidFill>
                  <a:schemeClr val="bg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5C55DD3-CA28-3E4F-9877-13C1506C472D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</a:blip>
          <a:stretch>
            <a:fillRect/>
          </a:stretch>
        </p:blipFill>
        <p:spPr>
          <a:xfrm>
            <a:off x="10029398" y="4138683"/>
            <a:ext cx="4038600" cy="25146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19E6CC4-6B0C-DD40-B5D4-F927B8624BC0}"/>
              </a:ext>
            </a:extLst>
          </p:cNvPr>
          <p:cNvSpPr txBox="1"/>
          <p:nvPr/>
        </p:nvSpPr>
        <p:spPr>
          <a:xfrm>
            <a:off x="11882082" y="4902956"/>
            <a:ext cx="476301" cy="58477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>
                <a:solidFill>
                  <a:schemeClr val="bg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T</a:t>
            </a:r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92385D08-D322-0E42-BD0A-7FDBC63EA591}"/>
              </a:ext>
            </a:extLst>
          </p:cNvPr>
          <p:cNvSpPr/>
          <p:nvPr/>
        </p:nvSpPr>
        <p:spPr>
          <a:xfrm rot="5400000">
            <a:off x="1849499" y="6912820"/>
            <a:ext cx="750628" cy="436270"/>
          </a:xfrm>
          <a:prstGeom prst="rightArrow">
            <a:avLst/>
          </a:prstGeom>
          <a:solidFill>
            <a:srgbClr val="192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41ED9BD4-B065-1B43-B186-D65BD60EECA9}"/>
              </a:ext>
            </a:extLst>
          </p:cNvPr>
          <p:cNvSpPr/>
          <p:nvPr/>
        </p:nvSpPr>
        <p:spPr>
          <a:xfrm rot="5400000">
            <a:off x="7099703" y="6912820"/>
            <a:ext cx="750628" cy="436270"/>
          </a:xfrm>
          <a:prstGeom prst="rightArrow">
            <a:avLst/>
          </a:prstGeom>
          <a:solidFill>
            <a:srgbClr val="192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67FDFDA4-601A-0D4C-B0DF-B073578C6141}"/>
              </a:ext>
            </a:extLst>
          </p:cNvPr>
          <p:cNvSpPr/>
          <p:nvPr/>
        </p:nvSpPr>
        <p:spPr>
          <a:xfrm rot="5400000">
            <a:off x="11724903" y="6912820"/>
            <a:ext cx="750628" cy="436270"/>
          </a:xfrm>
          <a:prstGeom prst="rightArrow">
            <a:avLst/>
          </a:prstGeom>
          <a:solidFill>
            <a:srgbClr val="192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215946C-7E4A-C742-97B2-A792D5725507}"/>
              </a:ext>
            </a:extLst>
          </p:cNvPr>
          <p:cNvSpPr txBox="1"/>
          <p:nvPr/>
        </p:nvSpPr>
        <p:spPr>
          <a:xfrm>
            <a:off x="1966647" y="7608627"/>
            <a:ext cx="476301" cy="58477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rgbClr val="192A2C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sz="3200">
              <a:solidFill>
                <a:schemeClr val="bg1"/>
              </a:solidFill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9777DA2-35B5-4B4D-8816-DE719EE4C285}"/>
              </a:ext>
            </a:extLst>
          </p:cNvPr>
          <p:cNvSpPr txBox="1"/>
          <p:nvPr/>
        </p:nvSpPr>
        <p:spPr>
          <a:xfrm>
            <a:off x="7256882" y="7580292"/>
            <a:ext cx="476301" cy="58477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rgbClr val="192A2C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sz="3200">
              <a:solidFill>
                <a:schemeClr val="bg1"/>
              </a:solidFill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6994413-585E-C043-9EBE-5827427E15DA}"/>
              </a:ext>
            </a:extLst>
          </p:cNvPr>
          <p:cNvSpPr txBox="1"/>
          <p:nvPr/>
        </p:nvSpPr>
        <p:spPr>
          <a:xfrm>
            <a:off x="11862066" y="7608626"/>
            <a:ext cx="476301" cy="5847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192A2C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sz="3200">
              <a:solidFill>
                <a:schemeClr val="bg1"/>
              </a:solidFill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10592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13757</TotalTime>
  <Words>542</Words>
  <Application>Microsoft Macintosh PowerPoint</Application>
  <PresentationFormat>Widescreen</PresentationFormat>
  <Paragraphs>397</Paragraphs>
  <Slides>41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9" baseType="lpstr">
      <vt:lpstr>Arial</vt:lpstr>
      <vt:lpstr>Calibri</vt:lpstr>
      <vt:lpstr>Calibri Light</vt:lpstr>
      <vt:lpstr>Courier</vt:lpstr>
      <vt:lpstr>Fira Mono</vt:lpstr>
      <vt:lpstr>Fira Sans</vt:lpstr>
      <vt:lpstr>Fira Sans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Christopher P. Musco</dc:creator>
  <cp:lastModifiedBy>Christopher P. Musco</cp:lastModifiedBy>
  <cp:revision>178</cp:revision>
  <dcterms:created xsi:type="dcterms:W3CDTF">2020-01-26T22:05:09Z</dcterms:created>
  <dcterms:modified xsi:type="dcterms:W3CDTF">2020-04-22T12:59:28Z</dcterms:modified>
</cp:coreProperties>
</file>